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"/>
  </p:notesMasterIdLst>
  <p:sldIdLst>
    <p:sldId id="264" r:id="rId3"/>
    <p:sldId id="287" r:id="rId4"/>
    <p:sldId id="289" r:id="rId6"/>
    <p:sldId id="285" r:id="rId7"/>
    <p:sldId id="273" r:id="rId8"/>
    <p:sldId id="288" r:id="rId9"/>
    <p:sldId id="283" r:id="rId10"/>
  </p:sldIdLst>
  <p:sldSz cx="12192000" cy="6858000" type="screen16x9"/>
  <p:notesSz cx="6858000" cy="9144000"/>
  <p:embeddedFontLst>
    <p:embeddedFont>
      <p:font typeface="汉仪正圆-55W" panose="00020600040101010101" pitchFamily="18" charset="-122"/>
      <p:regular r:id="rId14"/>
    </p:embeddedFont>
    <p:embeddedFont>
      <p:font typeface="Open Sans" pitchFamily="34" charset="0"/>
      <p:regular r:id="rId15"/>
      <p:bold r:id="rId16"/>
      <p:italic r:id="rId17"/>
      <p:boldItalic r:id="rId18"/>
    </p:embeddedFont>
    <p:embeddedFont>
      <p:font typeface="Open Sans Light" pitchFamily="34" charset="0"/>
      <p:regular r:id="rId19"/>
      <p:italic r:id="rId20"/>
    </p:embeddedFont>
    <p:embeddedFont>
      <p:font typeface="微软雅黑" panose="020B0503020204020204" charset="-122"/>
      <p:regular r:id="rId21"/>
    </p:embeddedFont>
    <p:embeddedFont>
      <p:font typeface="等线 Light" panose="02010600030101010101" charset="-122"/>
      <p:regular r:id="rId22"/>
    </p:embeddedFont>
    <p:embeddedFont>
      <p:font typeface="等线" panose="02010600030101010101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12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12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912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2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12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坦克大战：红白机的经典游戏</a:t>
            </a:r>
            <a:endParaRPr lang="zh-CN" altLang="en-US"/>
          </a:p>
          <a:p>
            <a:r>
              <a:rPr lang="zh-CN" altLang="en-US"/>
              <a:t>地图也是平面网格，玩家和敌人数量任意（我们会专注于单个玩家）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off</a:t>
            </a:r>
            <a:r>
              <a:rPr lang="zh-CN" altLang="en-US"/>
              <a:t>-</a:t>
            </a:r>
            <a:r>
              <a:rPr lang="en-US" altLang="zh-CN"/>
              <a:t>policy: </a:t>
            </a:r>
            <a:r>
              <a:rPr lang="zh-CN" altLang="en-US"/>
              <a:t>可以使用历史数据进行学习，不受实时数据的限制。更容易实现高效的探索，因为行为策略可以专注于探索，而目标策略专注于性能。
</a:t>
            </a:r>
            <a:r>
              <a:rPr lang="en-US" altLang="zh-CN"/>
              <a:t>Evalustion function </a:t>
            </a:r>
            <a:r>
              <a:rPr lang="zh-CN" altLang="en-US"/>
              <a:t>的迭代</a:t>
            </a:r>
            <a:r>
              <a:rPr lang="en-US" altLang="zh-CN"/>
              <a:t>
DQN: </a:t>
            </a:r>
            <a:r>
              <a:rPr lang="zh-CN" altLang="en-US"/>
              <a:t>神经网络的的输入是状态</a:t>
            </a:r>
            <a:r>
              <a:rPr lang="en-US" altLang="zh-CN"/>
              <a:t>s</a:t>
            </a:r>
            <a:r>
              <a:rPr lang="zh-CN" altLang="en-US"/>
              <a:t>，输出是对所有动作</a:t>
            </a:r>
            <a:r>
              <a:rPr lang="en-US" altLang="zh-CN"/>
              <a:t>a</a:t>
            </a:r>
            <a:r>
              <a:rPr lang="zh-CN" altLang="en-US"/>
              <a:t>的打分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07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104907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07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07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09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09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09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09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08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0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0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0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046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04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04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0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7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098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09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10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10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10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10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10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10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10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109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110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11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11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11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11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11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078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07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08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117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11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11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12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12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08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104908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08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909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09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retrogames.cz/play_014-NES.php" TargetMode="External"/><Relationship Id="rId1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585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586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587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588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Tank War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589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Artificial Intelligence 2023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2024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590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FINAL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16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17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6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汉仪正圆-55W" panose="00020600040101010101" pitchFamily="18" charset="-122"/>
              </a:rPr>
              <a:t>Background</a:t>
            </a:r>
            <a:endParaRPr lang="zh-CN" altLang="en-US" sz="26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711077" y="1006848"/>
            <a:ext cx="10769752" cy="5217511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2000" b="1" i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Tank war</a:t>
            </a:r>
            <a:r>
              <a:rPr lang="en-US" altLang="zh-CN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2</a:t>
            </a:r>
            <a:r>
              <a:rPr lang="zh-CN" altLang="en-US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 board multi-directional shooter</a:t>
            </a:r>
            <a:endParaRPr lang="en-US" altLang="zh-CN" sz="2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Char char="•"/>
            </a:pPr>
            <a:r>
              <a:rPr lang="en-US" altLang="zh-CN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Popular Instance: </a:t>
            </a:r>
            <a:r>
              <a:rPr lang="en-US" altLang="zh-CN" sz="2000" i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Battle City </a:t>
            </a:r>
            <a:r>
              <a:rPr lang="en-US" altLang="zh-CN"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released in 1985 on FC/NES </a:t>
            </a:r>
            <a:endParaRPr lang="en-US" altLang="zh-CN" sz="16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buChar char="•"/>
            </a:pP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Maps (boards) are made of grids on a panel</a:t>
            </a:r>
            <a:endParaRPr lang="en-US" altLang="zh-CN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buChar char="•"/>
            </a:pP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Arbitrary numbers of players and enemies (cannot overlay)</a:t>
            </a:r>
            <a:endParaRPr lang="en-US" altLang="zh-CN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1" indent="0" algn="l">
              <a:lnSpc>
                <a:spcPct val="150000"/>
              </a:lnSpc>
              <a:buNone/>
            </a:pPr>
            <a:r>
              <a:rPr lang="en-US" altLang="zh-CN"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(We will only involve single player in our project)</a:t>
            </a:r>
            <a:endParaRPr lang="en-US" altLang="zh-CN" sz="16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1" indent="0" algn="l">
              <a:lnSpc>
                <a:spcPct val="150000"/>
              </a:lnSpc>
              <a:buNone/>
            </a:pPr>
            <a:r>
              <a:rPr lang="en-US" altLang="zh-CN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What's more...</a:t>
            </a:r>
            <a:endParaRPr lang="en-US" altLang="zh-CN" sz="2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buChar char="•"/>
            </a:pP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Player and enemies </a:t>
            </a:r>
            <a:r>
              <a:rPr lang="en-US" altLang="zh-CN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shoot shells</a:t>
            </a:r>
            <a:endParaRPr lang="en-US" altLang="zh-CN" b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buChar char="•"/>
            </a:pP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One side wins if and only if </a:t>
            </a:r>
            <a:r>
              <a:rPr lang="en-US" altLang="zh-CN">
                <a:solidFill>
                  <a:srgbClr val="4472C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all opponents are dead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(or their </a:t>
            </a:r>
            <a:r>
              <a:rPr lang="en-US" altLang="zh-CN" i="1">
                <a:solidFill>
                  <a:srgbClr val="4472C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headquater</a:t>
            </a:r>
            <a:r>
              <a:rPr lang="en-US" altLang="zh-CN">
                <a:solidFill>
                  <a:srgbClr val="4472C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is destroyed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buChar char="•"/>
            </a:pP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grid can be empty, breakable/unbreakable wall, water (block tanks but not shells), ......</a:t>
            </a:r>
            <a:endParaRPr lang="en-US" altLang="zh-CN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50000"/>
              </a:lnSpc>
              <a:buChar char="•"/>
            </a:pPr>
            <a:r>
              <a:rPr lang="zh-CN" altLang="en-US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Many open-source </a:t>
            </a:r>
            <a:r>
              <a:rPr lang="en-US" altLang="zh-CN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game skeletons</a:t>
            </a:r>
            <a:r>
              <a:rPr lang="zh-CN" altLang="en-US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written in </a:t>
            </a:r>
            <a:r>
              <a:rPr lang="en-US" altLang="zh-CN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zh-CN" altLang="en-US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thon</a:t>
            </a:r>
            <a:endParaRPr lang="zh-CN" altLang="en-US" sz="2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50000"/>
              </a:lnSpc>
              <a:buChar char="•"/>
            </a:pP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Can be adapted to AI agents easily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upload_post_object_v2_29400234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9759" y="1006781"/>
            <a:ext cx="3280705" cy="2854275"/>
          </a:xfrm>
          <a:prstGeom prst="rect">
            <a:avLst/>
          </a:prstGeom>
          <a:effectLst/>
        </p:spPr>
      </p:pic>
      <p:sp>
        <p:nvSpPr>
          <p:cNvPr id="7" name="文本框 6"/>
          <p:cNvSpPr txBox="1"/>
          <p:nvPr userDrawn="1"/>
        </p:nvSpPr>
        <p:spPr>
          <a:xfrm>
            <a:off x="8113926" y="3861078"/>
            <a:ext cx="2812537" cy="28058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2"/>
              </a:rPr>
              <a:t>https://www.retrogames.cz/play_014-NES.php</a:t>
            </a:r>
            <a:endParaRPr lang="zh-CN" altLang="en-US" sz="1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深度视觉·原创设计 https://www.docer.com/works?userid=22383862"/>
          <p:cNvSpPr/>
          <p:nvPr/>
        </p:nvSpPr>
        <p:spPr>
          <a:xfrm flipH="1">
            <a:off x="9996646" y="5604164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616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41" name="深度视觉·原创设计 https://www.docer.com/works?userid=22383862"/>
          <p:cNvGrpSpPr/>
          <p:nvPr/>
        </p:nvGrpSpPr>
        <p:grpSpPr>
          <a:xfrm>
            <a:off x="184502" y="316325"/>
            <a:ext cx="1495137" cy="2135122"/>
            <a:chOff x="1578112" y="2345101"/>
            <a:chExt cx="1655762" cy="2432050"/>
          </a:xfrm>
        </p:grpSpPr>
        <p:sp>
          <p:nvSpPr>
            <p:cNvPr id="1048627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28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29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30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31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32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33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34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43" name="深度视觉·原创设计 https://www.docer.com/works?userid=22383862"/>
          <p:cNvGrpSpPr/>
          <p:nvPr/>
        </p:nvGrpSpPr>
        <p:grpSpPr>
          <a:xfrm>
            <a:off x="10593064" y="3918382"/>
            <a:ext cx="1541569" cy="2160246"/>
            <a:chOff x="1578112" y="2345101"/>
            <a:chExt cx="1655762" cy="2432050"/>
          </a:xfrm>
        </p:grpSpPr>
        <p:sp>
          <p:nvSpPr>
            <p:cNvPr id="1048643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44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45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46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47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48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49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650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1048662" name="深度视觉·原创设计 https://www.docer.com/works?userid=22383862"/>
          <p:cNvSpPr/>
          <p:nvPr/>
        </p:nvSpPr>
        <p:spPr>
          <a:xfrm>
            <a:off x="2129018" y="4311206"/>
            <a:ext cx="3380824" cy="582929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"S</a:t>
            </a: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mith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-</a:t>
            </a: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Waterman Algorithm"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048664" name="深度视觉·原创设计 https://www.docer.com/works?userid=22383862"/>
          <p:cNvSpPr/>
          <p:nvPr/>
        </p:nvSpPr>
        <p:spPr>
          <a:xfrm>
            <a:off x="1673720" y="1505141"/>
            <a:ext cx="4291420" cy="521887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"Target Map"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048665" name="深度视觉·原创设计 https://www.docer.com/works?userid=22383862"/>
          <p:cNvSpPr/>
          <p:nvPr/>
        </p:nvSpPr>
        <p:spPr>
          <a:xfrm>
            <a:off x="2612922" y="4825079"/>
            <a:ext cx="2413015" cy="857250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>
              <a:lnSpc>
                <a:spcPts val="2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View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strategy acquisition as a sequential pattern mining task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40" name="深度视觉·原创设计 https://www.docer.com/works?userid=22383862"/>
          <p:cNvSpPr/>
          <p:nvPr/>
        </p:nvSpPr>
        <p:spPr>
          <a:xfrm>
            <a:off x="3430847" y="350796"/>
            <a:ext cx="5817778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41" name="深度视觉·原创设计 https://www.docer.com/works?userid=22383862"/>
          <p:cNvSpPr txBox="1"/>
          <p:nvPr/>
        </p:nvSpPr>
        <p:spPr>
          <a:xfrm>
            <a:off x="3484724" y="463460"/>
            <a:ext cx="5831192" cy="914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Concepts 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M</a:t>
            </a: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entioned in 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S</a:t>
            </a: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ome 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</a:t>
            </a: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apers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5637138" y="1197610"/>
            <a:ext cx="5790481" cy="2387397"/>
            <a:chOff x="8489" y="2042"/>
            <a:chExt cx="8107" cy="3335"/>
          </a:xfrm>
        </p:grpSpPr>
        <p:pic>
          <p:nvPicPr>
            <p:cNvPr id="11" name="图片 10" descr="upload_post_object_v2_370700274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89" y="2042"/>
              <a:ext cx="7709" cy="296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050" y="4797"/>
              <a:ext cx="1425" cy="58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p>
              <a:endParaRPr lang="zh-CN" altLang="en-US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16112" y="3603"/>
              <a:ext cx="485" cy="127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p>
              <a:endParaRPr lang="zh-CN" altLang="en-US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15812" y="3673"/>
              <a:ext cx="538" cy="18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p>
              <a:endParaRPr lang="zh-CN" altLang="en-US"/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14974" y="4556"/>
              <a:ext cx="185" cy="58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 userDrawn="1"/>
        </p:nvSpPr>
        <p:spPr>
          <a:xfrm>
            <a:off x="6475857" y="3318034"/>
            <a:ext cx="3067050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charset="0"/>
                <a:ea typeface="汉仪正圆-55W" charset="0"/>
              </a:rPr>
              <a:t>Figure: An example of the target map in Atari Seaquest</a:t>
            </a:r>
            <a:endParaRPr lang="zh-CN" altLang="en-US"/>
          </a:p>
        </p:txBody>
      </p:sp>
      <p:sp>
        <p:nvSpPr>
          <p:cNvPr id="18" name="深度视觉·原创设计 https://www.docer.com/works?userid=22383862"/>
          <p:cNvSpPr/>
          <p:nvPr/>
        </p:nvSpPr>
        <p:spPr>
          <a:xfrm>
            <a:off x="2256472" y="2089340"/>
            <a:ext cx="3253359" cy="1365250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>
              <a:lnSpc>
                <a:spcPts val="2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Proposed during the training of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AI game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 agent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using neural network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, it can be considered as an attention mechanism.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1" name="图片 20" descr="upload_post_object_v2_180011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511" y="3987461"/>
            <a:ext cx="3805396" cy="2267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8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2" grpId="0"/>
      <p:bldP spid="1048664" grpId="0"/>
      <p:bldP spid="104866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39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40" name="深度视觉·原创设计 https://www.docer.com/works?userid=22383862"/>
          <p:cNvSpPr/>
          <p:nvPr/>
        </p:nvSpPr>
        <p:spPr>
          <a:xfrm>
            <a:off x="3723924" y="350796"/>
            <a:ext cx="4865278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41" name="深度视觉·原创设计 https://www.docer.com/works?userid=22383862"/>
          <p:cNvSpPr txBox="1"/>
          <p:nvPr/>
        </p:nvSpPr>
        <p:spPr>
          <a:xfrm>
            <a:off x="3484724" y="463460"/>
            <a:ext cx="5347615" cy="914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Methods</a:t>
            </a: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Used in Some Papers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42" name="深度视觉·原创设计 https://www.docer.com/works?userid=22383862"/>
          <p:cNvSpPr/>
          <p:nvPr/>
        </p:nvSpPr>
        <p:spPr bwMode="auto">
          <a:xfrm flipH="1">
            <a:off x="3731442" y="4155402"/>
            <a:ext cx="1633880" cy="456751"/>
          </a:xfrm>
          <a:custGeom>
            <a:avLst/>
            <a:gdLst>
              <a:gd name="T0" fmla="*/ 685800 w 21600"/>
              <a:gd name="T1" fmla="*/ 228600 h 21600"/>
              <a:gd name="T2" fmla="*/ 685800 w 21600"/>
              <a:gd name="T3" fmla="*/ 228600 h 21600"/>
              <a:gd name="T4" fmla="*/ 685800 w 21600"/>
              <a:gd name="T5" fmla="*/ 228600 h 21600"/>
              <a:gd name="T6" fmla="*/ 685800 w 21600"/>
              <a:gd name="T7" fmla="*/ 2286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BFBFBF"/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43" name="深度视觉·原创设计 https://www.docer.com/works?userid=22383862"/>
          <p:cNvSpPr/>
          <p:nvPr/>
        </p:nvSpPr>
        <p:spPr bwMode="auto">
          <a:xfrm>
            <a:off x="3273846" y="4307652"/>
            <a:ext cx="594745" cy="597051"/>
          </a:xfrm>
          <a:custGeom>
            <a:avLst/>
            <a:gdLst>
              <a:gd name="T0" fmla="*/ 297100 w 19679"/>
              <a:gd name="T1" fmla="*/ 327989 h 19679"/>
              <a:gd name="T2" fmla="*/ 297100 w 19679"/>
              <a:gd name="T3" fmla="*/ 327989 h 19679"/>
              <a:gd name="T4" fmla="*/ 297100 w 19679"/>
              <a:gd name="T5" fmla="*/ 327989 h 19679"/>
              <a:gd name="T6" fmla="*/ 297100 w 19679"/>
              <a:gd name="T7" fmla="*/ 32798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76" name="深度视觉·原创设计 https://www.docer.com/works?userid=22383862"/>
          <p:cNvGrpSpPr/>
          <p:nvPr/>
        </p:nvGrpSpPr>
        <p:grpSpPr bwMode="auto">
          <a:xfrm>
            <a:off x="3426378" y="4459902"/>
            <a:ext cx="320678" cy="309174"/>
            <a:chOff x="-1" y="0"/>
            <a:chExt cx="320400" cy="309478"/>
          </a:xfrm>
        </p:grpSpPr>
        <p:sp>
          <p:nvSpPr>
            <p:cNvPr id="1048944" name="深度视觉·原创设计 https://www.docer.com/works?userid=22383862"/>
            <p:cNvSpPr/>
            <p:nvPr/>
          </p:nvSpPr>
          <p:spPr bwMode="auto">
            <a:xfrm>
              <a:off x="114688" y="123790"/>
              <a:ext cx="34590" cy="32769"/>
            </a:xfrm>
            <a:custGeom>
              <a:avLst/>
              <a:gdLst>
                <a:gd name="T0" fmla="*/ 17295 w 21600"/>
                <a:gd name="T1" fmla="*/ 16385 h 21600"/>
                <a:gd name="T2" fmla="*/ 17295 w 21600"/>
                <a:gd name="T3" fmla="*/ 16385 h 21600"/>
                <a:gd name="T4" fmla="*/ 17295 w 21600"/>
                <a:gd name="T5" fmla="*/ 16385 h 21600"/>
                <a:gd name="T6" fmla="*/ 1729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45" name="深度视觉·原创设计 https://www.docer.com/works?userid=22383862"/>
            <p:cNvSpPr/>
            <p:nvPr/>
          </p:nvSpPr>
          <p:spPr bwMode="auto">
            <a:xfrm>
              <a:off x="169301" y="123790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46" name="深度视觉·原创设计 https://www.docer.com/works?userid=22383862"/>
            <p:cNvSpPr/>
            <p:nvPr/>
          </p:nvSpPr>
          <p:spPr bwMode="auto">
            <a:xfrm>
              <a:off x="225736" y="123790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47" name="深度视觉·原创设计 https://www.docer.com/works?userid=22383862"/>
            <p:cNvSpPr/>
            <p:nvPr/>
          </p:nvSpPr>
          <p:spPr bwMode="auto">
            <a:xfrm>
              <a:off x="114688" y="172942"/>
              <a:ext cx="34590" cy="34590"/>
            </a:xfrm>
            <a:custGeom>
              <a:avLst/>
              <a:gdLst>
                <a:gd name="T0" fmla="*/ 17295 w 21600"/>
                <a:gd name="T1" fmla="*/ 17295 h 21600"/>
                <a:gd name="T2" fmla="*/ 17295 w 21600"/>
                <a:gd name="T3" fmla="*/ 17295 h 21600"/>
                <a:gd name="T4" fmla="*/ 17295 w 21600"/>
                <a:gd name="T5" fmla="*/ 17295 h 21600"/>
                <a:gd name="T6" fmla="*/ 17295 w 21600"/>
                <a:gd name="T7" fmla="*/ 172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48" name="深度视觉·原创设计 https://www.docer.com/works?userid=22383862"/>
            <p:cNvSpPr/>
            <p:nvPr/>
          </p:nvSpPr>
          <p:spPr bwMode="auto">
            <a:xfrm>
              <a:off x="169301" y="172942"/>
              <a:ext cx="36410" cy="34590"/>
            </a:xfrm>
            <a:custGeom>
              <a:avLst/>
              <a:gdLst>
                <a:gd name="T0" fmla="*/ 18205 w 21600"/>
                <a:gd name="T1" fmla="*/ 17295 h 21600"/>
                <a:gd name="T2" fmla="*/ 18205 w 21600"/>
                <a:gd name="T3" fmla="*/ 17295 h 21600"/>
                <a:gd name="T4" fmla="*/ 18205 w 21600"/>
                <a:gd name="T5" fmla="*/ 17295 h 21600"/>
                <a:gd name="T6" fmla="*/ 18205 w 21600"/>
                <a:gd name="T7" fmla="*/ 172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49" name="深度视觉·原创设计 https://www.docer.com/works?userid=22383862"/>
            <p:cNvSpPr/>
            <p:nvPr/>
          </p:nvSpPr>
          <p:spPr bwMode="auto">
            <a:xfrm>
              <a:off x="225736" y="172942"/>
              <a:ext cx="36410" cy="34590"/>
            </a:xfrm>
            <a:custGeom>
              <a:avLst/>
              <a:gdLst>
                <a:gd name="T0" fmla="*/ 18205 w 21600"/>
                <a:gd name="T1" fmla="*/ 17295 h 21600"/>
                <a:gd name="T2" fmla="*/ 18205 w 21600"/>
                <a:gd name="T3" fmla="*/ 17295 h 21600"/>
                <a:gd name="T4" fmla="*/ 18205 w 21600"/>
                <a:gd name="T5" fmla="*/ 17295 h 21600"/>
                <a:gd name="T6" fmla="*/ 18205 w 21600"/>
                <a:gd name="T7" fmla="*/ 172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50" name="深度视觉·原创设计 https://www.docer.com/works?userid=22383862"/>
            <p:cNvSpPr/>
            <p:nvPr/>
          </p:nvSpPr>
          <p:spPr bwMode="auto">
            <a:xfrm>
              <a:off x="114688" y="225736"/>
              <a:ext cx="34590" cy="32769"/>
            </a:xfrm>
            <a:custGeom>
              <a:avLst/>
              <a:gdLst>
                <a:gd name="T0" fmla="*/ 17295 w 21600"/>
                <a:gd name="T1" fmla="*/ 16385 h 21600"/>
                <a:gd name="T2" fmla="*/ 17295 w 21600"/>
                <a:gd name="T3" fmla="*/ 16385 h 21600"/>
                <a:gd name="T4" fmla="*/ 17295 w 21600"/>
                <a:gd name="T5" fmla="*/ 16385 h 21600"/>
                <a:gd name="T6" fmla="*/ 1729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51" name="深度视觉·原创设计 https://www.docer.com/works?userid=22383862"/>
            <p:cNvSpPr/>
            <p:nvPr/>
          </p:nvSpPr>
          <p:spPr bwMode="auto">
            <a:xfrm>
              <a:off x="58254" y="172942"/>
              <a:ext cx="36410" cy="34590"/>
            </a:xfrm>
            <a:custGeom>
              <a:avLst/>
              <a:gdLst>
                <a:gd name="T0" fmla="*/ 18205 w 21600"/>
                <a:gd name="T1" fmla="*/ 17295 h 21600"/>
                <a:gd name="T2" fmla="*/ 18205 w 21600"/>
                <a:gd name="T3" fmla="*/ 17295 h 21600"/>
                <a:gd name="T4" fmla="*/ 18205 w 21600"/>
                <a:gd name="T5" fmla="*/ 17295 h 21600"/>
                <a:gd name="T6" fmla="*/ 18205 w 21600"/>
                <a:gd name="T7" fmla="*/ 172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52" name="深度视觉·原创设计 https://www.docer.com/works?userid=22383862"/>
            <p:cNvSpPr/>
            <p:nvPr/>
          </p:nvSpPr>
          <p:spPr bwMode="auto">
            <a:xfrm>
              <a:off x="58254" y="225736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53" name="深度视觉·原创设计 https://www.docer.com/works?userid=22383862"/>
            <p:cNvSpPr/>
            <p:nvPr/>
          </p:nvSpPr>
          <p:spPr bwMode="auto">
            <a:xfrm>
              <a:off x="169301" y="225736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54" name="深度视觉·原创设计 https://www.docer.com/works?userid=22383862"/>
            <p:cNvSpPr/>
            <p:nvPr/>
          </p:nvSpPr>
          <p:spPr bwMode="auto">
            <a:xfrm>
              <a:off x="225736" y="225736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55" name="深度视觉·原创设计 https://www.docer.com/works?userid=22383862"/>
            <p:cNvSpPr/>
            <p:nvPr/>
          </p:nvSpPr>
          <p:spPr bwMode="auto">
            <a:xfrm>
              <a:off x="-1" y="21845"/>
              <a:ext cx="320400" cy="287633"/>
            </a:xfrm>
            <a:custGeom>
              <a:avLst/>
              <a:gdLst>
                <a:gd name="T0" fmla="*/ 160200 w 21600"/>
                <a:gd name="T1" fmla="*/ 143817 h 21600"/>
                <a:gd name="T2" fmla="*/ 160200 w 21600"/>
                <a:gd name="T3" fmla="*/ 143817 h 21600"/>
                <a:gd name="T4" fmla="*/ 160200 w 21600"/>
                <a:gd name="T5" fmla="*/ 143817 h 21600"/>
                <a:gd name="T6" fmla="*/ 160200 w 21600"/>
                <a:gd name="T7" fmla="*/ 143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54" y="0"/>
                  </a:moveTo>
                  <a:lnTo>
                    <a:pt x="18409" y="0"/>
                  </a:lnTo>
                  <a:lnTo>
                    <a:pt x="18409" y="2187"/>
                  </a:lnTo>
                  <a:lnTo>
                    <a:pt x="15463" y="2187"/>
                  </a:lnTo>
                  <a:lnTo>
                    <a:pt x="15463" y="0"/>
                  </a:lnTo>
                  <a:lnTo>
                    <a:pt x="6381" y="0"/>
                  </a:lnTo>
                  <a:lnTo>
                    <a:pt x="6381" y="2187"/>
                  </a:lnTo>
                  <a:lnTo>
                    <a:pt x="3436" y="2187"/>
                  </a:lnTo>
                  <a:lnTo>
                    <a:pt x="3436" y="0"/>
                  </a:lnTo>
                  <a:lnTo>
                    <a:pt x="0" y="0"/>
                  </a:lnTo>
                  <a:lnTo>
                    <a:pt x="0" y="21599"/>
                  </a:lnTo>
                  <a:lnTo>
                    <a:pt x="21599" y="21599"/>
                  </a:lnTo>
                  <a:lnTo>
                    <a:pt x="21354" y="0"/>
                  </a:lnTo>
                  <a:close/>
                  <a:moveTo>
                    <a:pt x="19881" y="19686"/>
                  </a:moveTo>
                  <a:lnTo>
                    <a:pt x="1595" y="19686"/>
                  </a:lnTo>
                  <a:lnTo>
                    <a:pt x="1595" y="6015"/>
                  </a:lnTo>
                  <a:lnTo>
                    <a:pt x="19881" y="6015"/>
                  </a:lnTo>
                  <a:lnTo>
                    <a:pt x="19881" y="196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56" name="深度视觉·原创设计 https://www.docer.com/works?userid=22383862"/>
            <p:cNvSpPr/>
            <p:nvPr/>
          </p:nvSpPr>
          <p:spPr bwMode="auto">
            <a:xfrm>
              <a:off x="60074" y="0"/>
              <a:ext cx="27308" cy="43692"/>
            </a:xfrm>
            <a:custGeom>
              <a:avLst/>
              <a:gdLst>
                <a:gd name="T0" fmla="*/ 13654 w 21600"/>
                <a:gd name="T1" fmla="*/ 21846 h 21600"/>
                <a:gd name="T2" fmla="*/ 13654 w 21600"/>
                <a:gd name="T3" fmla="*/ 21846 h 21600"/>
                <a:gd name="T4" fmla="*/ 13654 w 21600"/>
                <a:gd name="T5" fmla="*/ 21846 h 21600"/>
                <a:gd name="T6" fmla="*/ 13654 w 21600"/>
                <a:gd name="T7" fmla="*/ 2184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57" name="深度视觉·原创设计 https://www.docer.com/works?userid=22383862"/>
            <p:cNvSpPr/>
            <p:nvPr/>
          </p:nvSpPr>
          <p:spPr bwMode="auto">
            <a:xfrm>
              <a:off x="240299" y="0"/>
              <a:ext cx="25487" cy="43692"/>
            </a:xfrm>
            <a:custGeom>
              <a:avLst/>
              <a:gdLst>
                <a:gd name="T0" fmla="*/ 12744 w 21600"/>
                <a:gd name="T1" fmla="*/ 21846 h 21600"/>
                <a:gd name="T2" fmla="*/ 12744 w 21600"/>
                <a:gd name="T3" fmla="*/ 21846 h 21600"/>
                <a:gd name="T4" fmla="*/ 12744 w 21600"/>
                <a:gd name="T5" fmla="*/ 21846 h 21600"/>
                <a:gd name="T6" fmla="*/ 12744 w 21600"/>
                <a:gd name="T7" fmla="*/ 2184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1048958" name="深度视觉·原创设计 https://www.docer.com/works?userid=22383862"/>
          <p:cNvSpPr/>
          <p:nvPr/>
        </p:nvSpPr>
        <p:spPr bwMode="auto">
          <a:xfrm>
            <a:off x="7858415" y="1955006"/>
            <a:ext cx="594229" cy="598487"/>
          </a:xfrm>
          <a:custGeom>
            <a:avLst/>
            <a:gdLst>
              <a:gd name="T0" fmla="*/ 297099 w 19679"/>
              <a:gd name="T1" fmla="*/ 327989 h 19679"/>
              <a:gd name="T2" fmla="*/ 297099 w 19679"/>
              <a:gd name="T3" fmla="*/ 327989 h 19679"/>
              <a:gd name="T4" fmla="*/ 297099 w 19679"/>
              <a:gd name="T5" fmla="*/ 327989 h 19679"/>
              <a:gd name="T6" fmla="*/ 297099 w 19679"/>
              <a:gd name="T7" fmla="*/ 32798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59" name="深度视觉·原创设计 https://www.docer.com/works?userid=22383862"/>
          <p:cNvSpPr/>
          <p:nvPr/>
        </p:nvSpPr>
        <p:spPr bwMode="auto">
          <a:xfrm flipH="1">
            <a:off x="7157243" y="2254247"/>
            <a:ext cx="701175" cy="299244"/>
          </a:xfrm>
          <a:custGeom>
            <a:avLst/>
            <a:gdLst>
              <a:gd name="T0" fmla="*/ 350588 w 21600"/>
              <a:gd name="T1" fmla="*/ 149410 h 21600"/>
              <a:gd name="T2" fmla="*/ 350588 w 21600"/>
              <a:gd name="T3" fmla="*/ 149410 h 21600"/>
              <a:gd name="T4" fmla="*/ 350588 w 21600"/>
              <a:gd name="T5" fmla="*/ 149410 h 21600"/>
              <a:gd name="T6" fmla="*/ 350588 w 21600"/>
              <a:gd name="T7" fmla="*/ 1494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0800" y="0"/>
                </a:lnTo>
                <a:lnTo>
                  <a:pt x="10800" y="21599"/>
                </a:lnTo>
                <a:lnTo>
                  <a:pt x="21599" y="21599"/>
                </a:lnTo>
              </a:path>
            </a:pathLst>
          </a:custGeom>
          <a:noFill/>
          <a:ln w="9525" cap="flat" cmpd="sng">
            <a:solidFill>
              <a:srgbClr val="BFBFBF"/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60" name="深度视觉·原创设计 https://www.docer.com/works?userid=22383862"/>
          <p:cNvSpPr/>
          <p:nvPr/>
        </p:nvSpPr>
        <p:spPr bwMode="auto">
          <a:xfrm>
            <a:off x="7973408" y="2117708"/>
            <a:ext cx="380475" cy="257049"/>
          </a:xfrm>
          <a:custGeom>
            <a:avLst/>
            <a:gdLst>
              <a:gd name="T0" fmla="*/ 190238 w 21600"/>
              <a:gd name="T1" fmla="*/ 128343 h 21600"/>
              <a:gd name="T2" fmla="*/ 190238 w 21600"/>
              <a:gd name="T3" fmla="*/ 128343 h 21600"/>
              <a:gd name="T4" fmla="*/ 190238 w 21600"/>
              <a:gd name="T5" fmla="*/ 128343 h 21600"/>
              <a:gd name="T6" fmla="*/ 190238 w 21600"/>
              <a:gd name="T7" fmla="*/ 12834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573" y="9373"/>
                </a:moveTo>
                <a:cubicBezTo>
                  <a:pt x="18710" y="8762"/>
                  <a:pt x="18710" y="8150"/>
                  <a:pt x="18710" y="7539"/>
                </a:cubicBezTo>
                <a:cubicBezTo>
                  <a:pt x="18710" y="3260"/>
                  <a:pt x="16509" y="0"/>
                  <a:pt x="13620" y="0"/>
                </a:cubicBezTo>
                <a:cubicBezTo>
                  <a:pt x="10456" y="0"/>
                  <a:pt x="10043" y="3667"/>
                  <a:pt x="10043" y="3667"/>
                </a:cubicBezTo>
                <a:cubicBezTo>
                  <a:pt x="10043" y="3667"/>
                  <a:pt x="8667" y="1222"/>
                  <a:pt x="6191" y="1630"/>
                </a:cubicBezTo>
                <a:cubicBezTo>
                  <a:pt x="4127" y="2241"/>
                  <a:pt x="2614" y="5094"/>
                  <a:pt x="2614" y="7947"/>
                </a:cubicBezTo>
                <a:cubicBezTo>
                  <a:pt x="2614" y="8558"/>
                  <a:pt x="2751" y="8966"/>
                  <a:pt x="2751" y="9577"/>
                </a:cubicBezTo>
                <a:cubicBezTo>
                  <a:pt x="1238" y="10392"/>
                  <a:pt x="0" y="12633"/>
                  <a:pt x="0" y="15283"/>
                </a:cubicBezTo>
                <a:cubicBezTo>
                  <a:pt x="0" y="18747"/>
                  <a:pt x="1926" y="21599"/>
                  <a:pt x="4264" y="21599"/>
                </a:cubicBezTo>
                <a:cubicBezTo>
                  <a:pt x="17335" y="21599"/>
                  <a:pt x="17335" y="21599"/>
                  <a:pt x="17335" y="21599"/>
                </a:cubicBezTo>
                <a:cubicBezTo>
                  <a:pt x="19673" y="21599"/>
                  <a:pt x="21599" y="18747"/>
                  <a:pt x="21599" y="15283"/>
                </a:cubicBezTo>
                <a:cubicBezTo>
                  <a:pt x="21599" y="12633"/>
                  <a:pt x="20361" y="10188"/>
                  <a:pt x="18573" y="9373"/>
                </a:cubicBezTo>
                <a:close/>
                <a:moveTo>
                  <a:pt x="16509" y="20377"/>
                </a:moveTo>
                <a:cubicBezTo>
                  <a:pt x="10868" y="20377"/>
                  <a:pt x="10868" y="20377"/>
                  <a:pt x="10868" y="20377"/>
                </a:cubicBezTo>
                <a:cubicBezTo>
                  <a:pt x="11281" y="19766"/>
                  <a:pt x="14170" y="15283"/>
                  <a:pt x="14170" y="15283"/>
                </a:cubicBezTo>
                <a:cubicBezTo>
                  <a:pt x="14170" y="15283"/>
                  <a:pt x="14583" y="14671"/>
                  <a:pt x="14033" y="14671"/>
                </a:cubicBezTo>
                <a:cubicBezTo>
                  <a:pt x="13482" y="14671"/>
                  <a:pt x="12657" y="14671"/>
                  <a:pt x="12657" y="14671"/>
                </a:cubicBezTo>
                <a:cubicBezTo>
                  <a:pt x="12657" y="14671"/>
                  <a:pt x="12657" y="14264"/>
                  <a:pt x="12657" y="13856"/>
                </a:cubicBezTo>
                <a:cubicBezTo>
                  <a:pt x="12657" y="12022"/>
                  <a:pt x="12657" y="8762"/>
                  <a:pt x="12657" y="7539"/>
                </a:cubicBezTo>
                <a:cubicBezTo>
                  <a:pt x="12657" y="7539"/>
                  <a:pt x="12657" y="7132"/>
                  <a:pt x="12382" y="7132"/>
                </a:cubicBezTo>
                <a:cubicBezTo>
                  <a:pt x="12107" y="7132"/>
                  <a:pt x="9217" y="7132"/>
                  <a:pt x="8805" y="7132"/>
                </a:cubicBezTo>
                <a:cubicBezTo>
                  <a:pt x="8392" y="7132"/>
                  <a:pt x="8529" y="7539"/>
                  <a:pt x="8529" y="7539"/>
                </a:cubicBezTo>
                <a:cubicBezTo>
                  <a:pt x="8529" y="8966"/>
                  <a:pt x="8529" y="12022"/>
                  <a:pt x="8529" y="13856"/>
                </a:cubicBezTo>
                <a:cubicBezTo>
                  <a:pt x="8529" y="14467"/>
                  <a:pt x="8529" y="14875"/>
                  <a:pt x="8529" y="14875"/>
                </a:cubicBezTo>
                <a:cubicBezTo>
                  <a:pt x="8529" y="14875"/>
                  <a:pt x="7429" y="14875"/>
                  <a:pt x="7016" y="14875"/>
                </a:cubicBezTo>
                <a:cubicBezTo>
                  <a:pt x="6466" y="14875"/>
                  <a:pt x="6878" y="15486"/>
                  <a:pt x="6878" y="15486"/>
                </a:cubicBezTo>
                <a:cubicBezTo>
                  <a:pt x="10318" y="20377"/>
                  <a:pt x="10318" y="20377"/>
                  <a:pt x="10318" y="20377"/>
                </a:cubicBezTo>
                <a:cubicBezTo>
                  <a:pt x="5228" y="20377"/>
                  <a:pt x="5228" y="20377"/>
                  <a:pt x="5228" y="20377"/>
                </a:cubicBezTo>
                <a:cubicBezTo>
                  <a:pt x="3164" y="20377"/>
                  <a:pt x="1513" y="17932"/>
                  <a:pt x="1513" y="15079"/>
                </a:cubicBezTo>
                <a:cubicBezTo>
                  <a:pt x="1513" y="12837"/>
                  <a:pt x="2476" y="10800"/>
                  <a:pt x="3989" y="10188"/>
                </a:cubicBezTo>
                <a:cubicBezTo>
                  <a:pt x="3852" y="9781"/>
                  <a:pt x="3852" y="9373"/>
                  <a:pt x="3852" y="8966"/>
                </a:cubicBezTo>
                <a:cubicBezTo>
                  <a:pt x="3852" y="6316"/>
                  <a:pt x="5090" y="3871"/>
                  <a:pt x="6878" y="3464"/>
                </a:cubicBezTo>
                <a:cubicBezTo>
                  <a:pt x="8942" y="3056"/>
                  <a:pt x="10180" y="5909"/>
                  <a:pt x="10180" y="5909"/>
                </a:cubicBezTo>
                <a:cubicBezTo>
                  <a:pt x="10180" y="5909"/>
                  <a:pt x="10593" y="2037"/>
                  <a:pt x="13345" y="2037"/>
                </a:cubicBezTo>
                <a:cubicBezTo>
                  <a:pt x="15821" y="2037"/>
                  <a:pt x="17610" y="4890"/>
                  <a:pt x="17610" y="8558"/>
                </a:cubicBezTo>
                <a:cubicBezTo>
                  <a:pt x="17610" y="8966"/>
                  <a:pt x="17472" y="9577"/>
                  <a:pt x="17472" y="9984"/>
                </a:cubicBezTo>
                <a:cubicBezTo>
                  <a:pt x="18985" y="10800"/>
                  <a:pt x="20224" y="12633"/>
                  <a:pt x="20224" y="15079"/>
                </a:cubicBezTo>
                <a:cubicBezTo>
                  <a:pt x="20224" y="17932"/>
                  <a:pt x="18573" y="20377"/>
                  <a:pt x="16509" y="203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61" name="深度视觉·原创设计 https://www.docer.com/works?userid=22383862"/>
          <p:cNvSpPr/>
          <p:nvPr/>
        </p:nvSpPr>
        <p:spPr bwMode="auto">
          <a:xfrm>
            <a:off x="3479118" y="2095711"/>
            <a:ext cx="1525175" cy="915006"/>
          </a:xfrm>
          <a:custGeom>
            <a:avLst/>
            <a:gdLst>
              <a:gd name="T0" fmla="*/ 762000 w 21600"/>
              <a:gd name="T1" fmla="*/ 457201 h 21600"/>
              <a:gd name="T2" fmla="*/ 762000 w 21600"/>
              <a:gd name="T3" fmla="*/ 457201 h 21600"/>
              <a:gd name="T4" fmla="*/ 762000 w 21600"/>
              <a:gd name="T5" fmla="*/ 457201 h 21600"/>
              <a:gd name="T6" fmla="*/ 762000 w 21600"/>
              <a:gd name="T7" fmla="*/ 45720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BFBFBF"/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62" name="深度视觉·原创设计 https://www.docer.com/works?userid=22383862"/>
          <p:cNvSpPr/>
          <p:nvPr/>
        </p:nvSpPr>
        <p:spPr bwMode="auto">
          <a:xfrm>
            <a:off x="2945306" y="1726430"/>
            <a:ext cx="594688" cy="598034"/>
          </a:xfrm>
          <a:custGeom>
            <a:avLst/>
            <a:gdLst>
              <a:gd name="T0" fmla="*/ 297100 w 19679"/>
              <a:gd name="T1" fmla="*/ 327989 h 19679"/>
              <a:gd name="T2" fmla="*/ 297100 w 19679"/>
              <a:gd name="T3" fmla="*/ 327989 h 19679"/>
              <a:gd name="T4" fmla="*/ 297100 w 19679"/>
              <a:gd name="T5" fmla="*/ 327989 h 19679"/>
              <a:gd name="T6" fmla="*/ 297100 w 19679"/>
              <a:gd name="T7" fmla="*/ 32798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77" name="深度视觉·原创设计 https://www.docer.com/works?userid=22383862"/>
          <p:cNvGrpSpPr/>
          <p:nvPr/>
        </p:nvGrpSpPr>
        <p:grpSpPr bwMode="auto">
          <a:xfrm>
            <a:off x="3097823" y="1866960"/>
            <a:ext cx="313360" cy="353403"/>
            <a:chOff x="-1" y="-1"/>
            <a:chExt cx="313119" cy="353170"/>
          </a:xfrm>
        </p:grpSpPr>
        <p:sp>
          <p:nvSpPr>
            <p:cNvPr id="1048963" name="深度视觉·原创设计 https://www.docer.com/works?userid=22383862"/>
            <p:cNvSpPr/>
            <p:nvPr/>
          </p:nvSpPr>
          <p:spPr bwMode="auto">
            <a:xfrm>
              <a:off x="-1" y="-1"/>
              <a:ext cx="313119" cy="63718"/>
            </a:xfrm>
            <a:custGeom>
              <a:avLst/>
              <a:gdLst>
                <a:gd name="T0" fmla="*/ 156560 w 21600"/>
                <a:gd name="T1" fmla="*/ 31859 h 21600"/>
                <a:gd name="T2" fmla="*/ 156560 w 21600"/>
                <a:gd name="T3" fmla="*/ 31859 h 21600"/>
                <a:gd name="T4" fmla="*/ 156560 w 21600"/>
                <a:gd name="T5" fmla="*/ 31859 h 21600"/>
                <a:gd name="T6" fmla="*/ 156560 w 21600"/>
                <a:gd name="T7" fmla="*/ 3185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1386" y="6646"/>
                  </a:moveTo>
                  <a:cubicBezTo>
                    <a:pt x="11386" y="3323"/>
                    <a:pt x="11386" y="3323"/>
                    <a:pt x="11386" y="3323"/>
                  </a:cubicBezTo>
                  <a:cubicBezTo>
                    <a:pt x="11386" y="1661"/>
                    <a:pt x="11051" y="0"/>
                    <a:pt x="10716" y="0"/>
                  </a:cubicBezTo>
                  <a:cubicBezTo>
                    <a:pt x="10548" y="0"/>
                    <a:pt x="10213" y="1661"/>
                    <a:pt x="10213" y="3323"/>
                  </a:cubicBezTo>
                  <a:cubicBezTo>
                    <a:pt x="10213" y="6646"/>
                    <a:pt x="10213" y="6646"/>
                    <a:pt x="10213" y="6646"/>
                  </a:cubicBezTo>
                  <a:cubicBezTo>
                    <a:pt x="0" y="6646"/>
                    <a:pt x="0" y="6646"/>
                    <a:pt x="0" y="6646"/>
                  </a:cubicBezTo>
                  <a:cubicBezTo>
                    <a:pt x="0" y="21599"/>
                    <a:pt x="0" y="21599"/>
                    <a:pt x="0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6646"/>
                    <a:pt x="21599" y="6646"/>
                    <a:pt x="21599" y="6646"/>
                  </a:cubicBezTo>
                  <a:lnTo>
                    <a:pt x="11386" y="66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64" name="深度视觉·原创设计 https://www.docer.com/works?userid=22383862"/>
            <p:cNvSpPr/>
            <p:nvPr/>
          </p:nvSpPr>
          <p:spPr bwMode="auto">
            <a:xfrm>
              <a:off x="27306" y="78279"/>
              <a:ext cx="260326" cy="274890"/>
            </a:xfrm>
            <a:custGeom>
              <a:avLst/>
              <a:gdLst>
                <a:gd name="T0" fmla="*/ 130163 w 21600"/>
                <a:gd name="T1" fmla="*/ 137445 h 21600"/>
                <a:gd name="T2" fmla="*/ 130163 w 21600"/>
                <a:gd name="T3" fmla="*/ 137445 h 21600"/>
                <a:gd name="T4" fmla="*/ 130163 w 21600"/>
                <a:gd name="T5" fmla="*/ 137445 h 21600"/>
                <a:gd name="T6" fmla="*/ 130163 w 21600"/>
                <a:gd name="T7" fmla="*/ 13744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358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3589"/>
                  </a:lnTo>
                  <a:lnTo>
                    <a:pt x="9516" y="13589"/>
                  </a:lnTo>
                  <a:lnTo>
                    <a:pt x="9516" y="17880"/>
                  </a:lnTo>
                  <a:lnTo>
                    <a:pt x="6797" y="17880"/>
                  </a:lnTo>
                  <a:lnTo>
                    <a:pt x="6797" y="17308"/>
                  </a:lnTo>
                  <a:lnTo>
                    <a:pt x="5588" y="17308"/>
                  </a:lnTo>
                  <a:lnTo>
                    <a:pt x="3776" y="21600"/>
                  </a:lnTo>
                  <a:lnTo>
                    <a:pt x="4984" y="21600"/>
                  </a:lnTo>
                  <a:lnTo>
                    <a:pt x="6041" y="19597"/>
                  </a:lnTo>
                  <a:lnTo>
                    <a:pt x="15709" y="19597"/>
                  </a:lnTo>
                  <a:lnTo>
                    <a:pt x="16464" y="21600"/>
                  </a:lnTo>
                  <a:lnTo>
                    <a:pt x="17974" y="21600"/>
                  </a:lnTo>
                  <a:lnTo>
                    <a:pt x="16162" y="17308"/>
                  </a:lnTo>
                  <a:lnTo>
                    <a:pt x="14651" y="17308"/>
                  </a:lnTo>
                  <a:lnTo>
                    <a:pt x="14651" y="17880"/>
                  </a:lnTo>
                  <a:lnTo>
                    <a:pt x="12083" y="17880"/>
                  </a:lnTo>
                  <a:lnTo>
                    <a:pt x="12083" y="13589"/>
                  </a:lnTo>
                  <a:lnTo>
                    <a:pt x="21600" y="13589"/>
                  </a:lnTo>
                  <a:close/>
                  <a:moveTo>
                    <a:pt x="13896" y="4005"/>
                  </a:moveTo>
                  <a:lnTo>
                    <a:pt x="20089" y="4005"/>
                  </a:lnTo>
                  <a:lnTo>
                    <a:pt x="20089" y="5292"/>
                  </a:lnTo>
                  <a:lnTo>
                    <a:pt x="13896" y="5292"/>
                  </a:lnTo>
                  <a:lnTo>
                    <a:pt x="13896" y="4005"/>
                  </a:lnTo>
                  <a:close/>
                  <a:moveTo>
                    <a:pt x="13896" y="6580"/>
                  </a:moveTo>
                  <a:lnTo>
                    <a:pt x="20089" y="6580"/>
                  </a:lnTo>
                  <a:lnTo>
                    <a:pt x="20089" y="8010"/>
                  </a:lnTo>
                  <a:lnTo>
                    <a:pt x="13896" y="8010"/>
                  </a:lnTo>
                  <a:lnTo>
                    <a:pt x="13896" y="6580"/>
                  </a:lnTo>
                  <a:close/>
                  <a:moveTo>
                    <a:pt x="13896" y="9011"/>
                  </a:moveTo>
                  <a:lnTo>
                    <a:pt x="20089" y="9011"/>
                  </a:lnTo>
                  <a:lnTo>
                    <a:pt x="20089" y="10585"/>
                  </a:lnTo>
                  <a:lnTo>
                    <a:pt x="13896" y="10585"/>
                  </a:lnTo>
                  <a:lnTo>
                    <a:pt x="13896" y="9011"/>
                  </a:lnTo>
                  <a:close/>
                  <a:moveTo>
                    <a:pt x="1208" y="10728"/>
                  </a:moveTo>
                  <a:lnTo>
                    <a:pt x="1208" y="3433"/>
                  </a:lnTo>
                  <a:lnTo>
                    <a:pt x="12537" y="3433"/>
                  </a:lnTo>
                  <a:lnTo>
                    <a:pt x="12537" y="10728"/>
                  </a:lnTo>
                  <a:lnTo>
                    <a:pt x="1208" y="10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65" name="深度视觉·原创设计 https://www.docer.com/works?userid=22383862"/>
            <p:cNvSpPr/>
            <p:nvPr/>
          </p:nvSpPr>
          <p:spPr bwMode="auto">
            <a:xfrm>
              <a:off x="47331" y="131072"/>
              <a:ext cx="127433" cy="74640"/>
            </a:xfrm>
            <a:custGeom>
              <a:avLst/>
              <a:gdLst>
                <a:gd name="T0" fmla="*/ 63716 w 21600"/>
                <a:gd name="T1" fmla="*/ 37320 h 21600"/>
                <a:gd name="T2" fmla="*/ 63716 w 21600"/>
                <a:gd name="T3" fmla="*/ 37320 h 21600"/>
                <a:gd name="T4" fmla="*/ 63716 w 21600"/>
                <a:gd name="T5" fmla="*/ 37320 h 21600"/>
                <a:gd name="T6" fmla="*/ 63716 w 21600"/>
                <a:gd name="T7" fmla="*/ 3732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7897" y="6321"/>
                  </a:moveTo>
                  <a:lnTo>
                    <a:pt x="16662" y="10536"/>
                  </a:lnTo>
                  <a:lnTo>
                    <a:pt x="14811" y="8429"/>
                  </a:lnTo>
                  <a:lnTo>
                    <a:pt x="10491" y="4214"/>
                  </a:lnTo>
                  <a:lnTo>
                    <a:pt x="8640" y="10536"/>
                  </a:lnTo>
                  <a:lnTo>
                    <a:pt x="4937" y="6321"/>
                  </a:lnTo>
                  <a:lnTo>
                    <a:pt x="3702" y="8956"/>
                  </a:lnTo>
                  <a:lnTo>
                    <a:pt x="0" y="19492"/>
                  </a:lnTo>
                  <a:lnTo>
                    <a:pt x="1542" y="21600"/>
                  </a:lnTo>
                  <a:lnTo>
                    <a:pt x="5245" y="11063"/>
                  </a:lnTo>
                  <a:lnTo>
                    <a:pt x="7405" y="13170"/>
                  </a:lnTo>
                  <a:lnTo>
                    <a:pt x="9257" y="15278"/>
                  </a:lnTo>
                  <a:lnTo>
                    <a:pt x="11417" y="8956"/>
                  </a:lnTo>
                  <a:lnTo>
                    <a:pt x="12959" y="11063"/>
                  </a:lnTo>
                  <a:lnTo>
                    <a:pt x="17279" y="14751"/>
                  </a:lnTo>
                  <a:lnTo>
                    <a:pt x="17588" y="14751"/>
                  </a:lnTo>
                  <a:lnTo>
                    <a:pt x="19748" y="8956"/>
                  </a:lnTo>
                  <a:lnTo>
                    <a:pt x="21599" y="2107"/>
                  </a:lnTo>
                  <a:lnTo>
                    <a:pt x="20057" y="0"/>
                  </a:lnTo>
                  <a:lnTo>
                    <a:pt x="17897" y="63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1048966" name="深度视觉·原创设计 https://www.docer.com/works?userid=22383862"/>
          <p:cNvSpPr/>
          <p:nvPr/>
        </p:nvSpPr>
        <p:spPr bwMode="auto">
          <a:xfrm>
            <a:off x="6852443" y="4458493"/>
            <a:ext cx="1218848" cy="380583"/>
          </a:xfrm>
          <a:custGeom>
            <a:avLst/>
            <a:gdLst>
              <a:gd name="T0" fmla="*/ 609600 w 21600"/>
              <a:gd name="T1" fmla="*/ 190501 h 21600"/>
              <a:gd name="T2" fmla="*/ 609600 w 21600"/>
              <a:gd name="T3" fmla="*/ 190501 h 21600"/>
              <a:gd name="T4" fmla="*/ 609600 w 21600"/>
              <a:gd name="T5" fmla="*/ 190501 h 21600"/>
              <a:gd name="T6" fmla="*/ 609600 w 21600"/>
              <a:gd name="T7" fmla="*/ 19050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BFBFBF"/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67" name="深度视觉·原创设计 https://www.docer.com/works?userid=22383862"/>
          <p:cNvSpPr/>
          <p:nvPr/>
        </p:nvSpPr>
        <p:spPr bwMode="auto">
          <a:xfrm>
            <a:off x="7995112" y="4534609"/>
            <a:ext cx="594055" cy="596984"/>
          </a:xfrm>
          <a:custGeom>
            <a:avLst/>
            <a:gdLst>
              <a:gd name="T0" fmla="*/ 297098 w 19679"/>
              <a:gd name="T1" fmla="*/ 327989 h 19679"/>
              <a:gd name="T2" fmla="*/ 297098 w 19679"/>
              <a:gd name="T3" fmla="*/ 327989 h 19679"/>
              <a:gd name="T4" fmla="*/ 297098 w 19679"/>
              <a:gd name="T5" fmla="*/ 327989 h 19679"/>
              <a:gd name="T6" fmla="*/ 297098 w 19679"/>
              <a:gd name="T7" fmla="*/ 32798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78" name="深度视觉·原创设计 https://www.docer.com/works?userid=22383862"/>
          <p:cNvGrpSpPr/>
          <p:nvPr/>
        </p:nvGrpSpPr>
        <p:grpSpPr bwMode="auto">
          <a:xfrm>
            <a:off x="8152384" y="4692415"/>
            <a:ext cx="280569" cy="280569"/>
            <a:chOff x="-1" y="-1"/>
            <a:chExt cx="411482" cy="411482"/>
          </a:xfrm>
        </p:grpSpPr>
        <p:sp>
          <p:nvSpPr>
            <p:cNvPr id="1048968" name="深度视觉·原创设计 https://www.docer.com/works?userid=22383862"/>
            <p:cNvSpPr/>
            <p:nvPr/>
          </p:nvSpPr>
          <p:spPr bwMode="auto">
            <a:xfrm>
              <a:off x="213826" y="211299"/>
              <a:ext cx="93437" cy="200180"/>
            </a:xfrm>
            <a:custGeom>
              <a:avLst/>
              <a:gdLst>
                <a:gd name="T0" fmla="*/ 46718 w 21600"/>
                <a:gd name="T1" fmla="*/ 100090 h 21600"/>
                <a:gd name="T2" fmla="*/ 46718 w 21600"/>
                <a:gd name="T3" fmla="*/ 100090 h 21600"/>
                <a:gd name="T4" fmla="*/ 46718 w 21600"/>
                <a:gd name="T5" fmla="*/ 100090 h 21600"/>
                <a:gd name="T6" fmla="*/ 46718 w 21600"/>
                <a:gd name="T7" fmla="*/ 1000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6904" y="0"/>
                  </a:moveTo>
                  <a:cubicBezTo>
                    <a:pt x="4695" y="0"/>
                    <a:pt x="4695" y="0"/>
                    <a:pt x="4695" y="0"/>
                  </a:cubicBezTo>
                  <a:cubicBezTo>
                    <a:pt x="1878" y="0"/>
                    <a:pt x="0" y="1080"/>
                    <a:pt x="0" y="216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19"/>
                    <a:pt x="1878" y="21599"/>
                    <a:pt x="4695" y="21599"/>
                  </a:cubicBezTo>
                  <a:cubicBezTo>
                    <a:pt x="16904" y="21599"/>
                    <a:pt x="16904" y="21599"/>
                    <a:pt x="16904" y="21599"/>
                  </a:cubicBezTo>
                  <a:cubicBezTo>
                    <a:pt x="19721" y="21599"/>
                    <a:pt x="21599" y="20519"/>
                    <a:pt x="21599" y="19440"/>
                  </a:cubicBezTo>
                  <a:cubicBezTo>
                    <a:pt x="21599" y="2160"/>
                    <a:pt x="21599" y="2160"/>
                    <a:pt x="21599" y="2160"/>
                  </a:cubicBezTo>
                  <a:cubicBezTo>
                    <a:pt x="21599" y="1080"/>
                    <a:pt x="19721" y="0"/>
                    <a:pt x="1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69" name="深度视觉·原创设计 https://www.docer.com/works?userid=22383862"/>
            <p:cNvSpPr/>
            <p:nvPr/>
          </p:nvSpPr>
          <p:spPr bwMode="auto">
            <a:xfrm>
              <a:off x="323433" y="-1"/>
              <a:ext cx="88048" cy="411482"/>
            </a:xfrm>
            <a:custGeom>
              <a:avLst/>
              <a:gdLst>
                <a:gd name="T0" fmla="*/ 44024 w 21600"/>
                <a:gd name="T1" fmla="*/ 205741 h 21600"/>
                <a:gd name="T2" fmla="*/ 44024 w 21600"/>
                <a:gd name="T3" fmla="*/ 205741 h 21600"/>
                <a:gd name="T4" fmla="*/ 44024 w 21600"/>
                <a:gd name="T5" fmla="*/ 205741 h 21600"/>
                <a:gd name="T6" fmla="*/ 44024 w 21600"/>
                <a:gd name="T7" fmla="*/ 2057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4909" y="21599"/>
                  </a:moveTo>
                  <a:cubicBezTo>
                    <a:pt x="17672" y="21599"/>
                    <a:pt x="17672" y="21599"/>
                    <a:pt x="17672" y="21599"/>
                  </a:cubicBezTo>
                  <a:cubicBezTo>
                    <a:pt x="19636" y="21599"/>
                    <a:pt x="21599" y="21073"/>
                    <a:pt x="21599" y="20546"/>
                  </a:cubicBezTo>
                  <a:cubicBezTo>
                    <a:pt x="21599" y="1053"/>
                    <a:pt x="21599" y="1053"/>
                    <a:pt x="21599" y="1053"/>
                  </a:cubicBezTo>
                  <a:cubicBezTo>
                    <a:pt x="21599" y="526"/>
                    <a:pt x="19636" y="0"/>
                    <a:pt x="17672" y="0"/>
                  </a:cubicBezTo>
                  <a:cubicBezTo>
                    <a:pt x="4909" y="0"/>
                    <a:pt x="4909" y="0"/>
                    <a:pt x="4909" y="0"/>
                  </a:cubicBezTo>
                  <a:cubicBezTo>
                    <a:pt x="1963" y="0"/>
                    <a:pt x="0" y="526"/>
                    <a:pt x="0" y="1053"/>
                  </a:cubicBezTo>
                  <a:cubicBezTo>
                    <a:pt x="0" y="12117"/>
                    <a:pt x="0" y="12117"/>
                    <a:pt x="0" y="12117"/>
                  </a:cubicBezTo>
                  <a:cubicBezTo>
                    <a:pt x="0" y="20546"/>
                    <a:pt x="0" y="20546"/>
                    <a:pt x="0" y="20546"/>
                  </a:cubicBezTo>
                  <a:cubicBezTo>
                    <a:pt x="0" y="21073"/>
                    <a:pt x="1963" y="21599"/>
                    <a:pt x="4909" y="2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70" name="深度视觉·原创设计 https://www.docer.com/works?userid=22383862"/>
            <p:cNvSpPr/>
            <p:nvPr/>
          </p:nvSpPr>
          <p:spPr bwMode="auto">
            <a:xfrm>
              <a:off x="109608" y="115659"/>
              <a:ext cx="88048" cy="295822"/>
            </a:xfrm>
            <a:custGeom>
              <a:avLst/>
              <a:gdLst>
                <a:gd name="T0" fmla="*/ 44024 w 21600"/>
                <a:gd name="T1" fmla="*/ 147911 h 21600"/>
                <a:gd name="T2" fmla="*/ 44024 w 21600"/>
                <a:gd name="T3" fmla="*/ 147911 h 21600"/>
                <a:gd name="T4" fmla="*/ 44024 w 21600"/>
                <a:gd name="T5" fmla="*/ 147911 h 21600"/>
                <a:gd name="T6" fmla="*/ 44024 w 21600"/>
                <a:gd name="T7" fmla="*/ 1479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7672" y="0"/>
                  </a:moveTo>
                  <a:cubicBezTo>
                    <a:pt x="3927" y="0"/>
                    <a:pt x="3927" y="0"/>
                    <a:pt x="3927" y="0"/>
                  </a:cubicBezTo>
                  <a:cubicBezTo>
                    <a:pt x="1963" y="0"/>
                    <a:pt x="0" y="732"/>
                    <a:pt x="0" y="1830"/>
                  </a:cubicBezTo>
                  <a:cubicBezTo>
                    <a:pt x="0" y="15376"/>
                    <a:pt x="0" y="15376"/>
                    <a:pt x="0" y="15376"/>
                  </a:cubicBezTo>
                  <a:cubicBezTo>
                    <a:pt x="0" y="20135"/>
                    <a:pt x="0" y="20135"/>
                    <a:pt x="0" y="20135"/>
                  </a:cubicBezTo>
                  <a:cubicBezTo>
                    <a:pt x="0" y="20867"/>
                    <a:pt x="1963" y="21599"/>
                    <a:pt x="3927" y="21599"/>
                  </a:cubicBezTo>
                  <a:cubicBezTo>
                    <a:pt x="17672" y="21599"/>
                    <a:pt x="17672" y="21599"/>
                    <a:pt x="17672" y="21599"/>
                  </a:cubicBezTo>
                  <a:cubicBezTo>
                    <a:pt x="19636" y="21599"/>
                    <a:pt x="21599" y="20867"/>
                    <a:pt x="21599" y="20135"/>
                  </a:cubicBezTo>
                  <a:cubicBezTo>
                    <a:pt x="21599" y="8420"/>
                    <a:pt x="21599" y="8420"/>
                    <a:pt x="21599" y="8420"/>
                  </a:cubicBezTo>
                  <a:cubicBezTo>
                    <a:pt x="21599" y="1830"/>
                    <a:pt x="21599" y="1830"/>
                    <a:pt x="21599" y="1830"/>
                  </a:cubicBezTo>
                  <a:cubicBezTo>
                    <a:pt x="21599" y="732"/>
                    <a:pt x="19636" y="0"/>
                    <a:pt x="17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971" name="深度视觉·原创设计 https://www.docer.com/works?userid=22383862"/>
            <p:cNvSpPr/>
            <p:nvPr/>
          </p:nvSpPr>
          <p:spPr bwMode="auto">
            <a:xfrm>
              <a:off x="-1" y="306941"/>
              <a:ext cx="93438" cy="104540"/>
            </a:xfrm>
            <a:custGeom>
              <a:avLst/>
              <a:gdLst>
                <a:gd name="T0" fmla="*/ 46719 w 21600"/>
                <a:gd name="T1" fmla="*/ 52270 h 21600"/>
                <a:gd name="T2" fmla="*/ 46719 w 21600"/>
                <a:gd name="T3" fmla="*/ 52270 h 21600"/>
                <a:gd name="T4" fmla="*/ 46719 w 21600"/>
                <a:gd name="T5" fmla="*/ 52270 h 21600"/>
                <a:gd name="T6" fmla="*/ 46719 w 21600"/>
                <a:gd name="T7" fmla="*/ 5227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6904" y="0"/>
                  </a:moveTo>
                  <a:cubicBezTo>
                    <a:pt x="4695" y="0"/>
                    <a:pt x="4695" y="0"/>
                    <a:pt x="4695" y="0"/>
                  </a:cubicBezTo>
                  <a:cubicBezTo>
                    <a:pt x="1878" y="0"/>
                    <a:pt x="0" y="2057"/>
                    <a:pt x="0" y="4114"/>
                  </a:cubicBezTo>
                  <a:cubicBezTo>
                    <a:pt x="0" y="17485"/>
                    <a:pt x="0" y="17485"/>
                    <a:pt x="0" y="17485"/>
                  </a:cubicBezTo>
                  <a:cubicBezTo>
                    <a:pt x="0" y="19542"/>
                    <a:pt x="1878" y="21600"/>
                    <a:pt x="4695" y="21600"/>
                  </a:cubicBezTo>
                  <a:cubicBezTo>
                    <a:pt x="16904" y="21600"/>
                    <a:pt x="16904" y="21600"/>
                    <a:pt x="16904" y="21600"/>
                  </a:cubicBezTo>
                  <a:cubicBezTo>
                    <a:pt x="19721" y="21600"/>
                    <a:pt x="21599" y="19542"/>
                    <a:pt x="21599" y="17485"/>
                  </a:cubicBezTo>
                  <a:cubicBezTo>
                    <a:pt x="21599" y="4114"/>
                    <a:pt x="21599" y="4114"/>
                    <a:pt x="21599" y="4114"/>
                  </a:cubicBezTo>
                  <a:cubicBezTo>
                    <a:pt x="21599" y="2057"/>
                    <a:pt x="19721" y="0"/>
                    <a:pt x="1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1048972" name="深度视觉·原创设计 https://www.docer.com/works?userid=22383862"/>
          <p:cNvSpPr/>
          <p:nvPr/>
        </p:nvSpPr>
        <p:spPr bwMode="auto">
          <a:xfrm>
            <a:off x="6685609" y="2546736"/>
            <a:ext cx="782801" cy="789104"/>
          </a:xfrm>
          <a:custGeom>
            <a:avLst/>
            <a:gdLst>
              <a:gd name="T0" fmla="*/ 144 w 152"/>
              <a:gd name="T1" fmla="*/ 153 h 153"/>
              <a:gd name="T2" fmla="*/ 152 w 152"/>
              <a:gd name="T3" fmla="*/ 90 h 153"/>
              <a:gd name="T4" fmla="*/ 135 w 152"/>
              <a:gd name="T5" fmla="*/ 0 h 153"/>
              <a:gd name="T6" fmla="*/ 0 w 152"/>
              <a:gd name="T7" fmla="*/ 0 h 153"/>
              <a:gd name="T8" fmla="*/ 0 w 152"/>
              <a:gd name="T9" fmla="*/ 153 h 153"/>
              <a:gd name="T10" fmla="*/ 144 w 152"/>
              <a:gd name="T11" fmla="*/ 15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" h="153">
                <a:moveTo>
                  <a:pt x="144" y="153"/>
                </a:moveTo>
                <a:cubicBezTo>
                  <a:pt x="149" y="133"/>
                  <a:pt x="152" y="112"/>
                  <a:pt x="152" y="90"/>
                </a:cubicBezTo>
                <a:cubicBezTo>
                  <a:pt x="152" y="58"/>
                  <a:pt x="146" y="28"/>
                  <a:pt x="13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3"/>
                  <a:pt x="0" y="153"/>
                  <a:pt x="0" y="153"/>
                </a:cubicBezTo>
                <a:lnTo>
                  <a:pt x="144" y="1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73" name="深度视觉·原创设计 https://www.docer.com/works?userid=22383862"/>
          <p:cNvSpPr/>
          <p:nvPr/>
        </p:nvSpPr>
        <p:spPr bwMode="auto">
          <a:xfrm>
            <a:off x="4720455" y="2546780"/>
            <a:ext cx="820617" cy="789104"/>
          </a:xfrm>
          <a:custGeom>
            <a:avLst/>
            <a:gdLst>
              <a:gd name="T0" fmla="*/ 17 w 159"/>
              <a:gd name="T1" fmla="*/ 0 h 153"/>
              <a:gd name="T2" fmla="*/ 0 w 159"/>
              <a:gd name="T3" fmla="*/ 90 h 153"/>
              <a:gd name="T4" fmla="*/ 8 w 159"/>
              <a:gd name="T5" fmla="*/ 153 h 153"/>
              <a:gd name="T6" fmla="*/ 159 w 159"/>
              <a:gd name="T7" fmla="*/ 153 h 153"/>
              <a:gd name="T8" fmla="*/ 159 w 159"/>
              <a:gd name="T9" fmla="*/ 0 h 153"/>
              <a:gd name="T10" fmla="*/ 17 w 159"/>
              <a:gd name="T11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" h="153">
                <a:moveTo>
                  <a:pt x="17" y="0"/>
                </a:moveTo>
                <a:cubicBezTo>
                  <a:pt x="6" y="28"/>
                  <a:pt x="0" y="58"/>
                  <a:pt x="0" y="90"/>
                </a:cubicBezTo>
                <a:cubicBezTo>
                  <a:pt x="0" y="112"/>
                  <a:pt x="3" y="133"/>
                  <a:pt x="8" y="153"/>
                </a:cubicBezTo>
                <a:cubicBezTo>
                  <a:pt x="159" y="153"/>
                  <a:pt x="159" y="153"/>
                  <a:pt x="159" y="153"/>
                </a:cubicBezTo>
                <a:cubicBezTo>
                  <a:pt x="159" y="0"/>
                  <a:pt x="159" y="0"/>
                  <a:pt x="159" y="0"/>
                </a:cubicBezTo>
                <a:lnTo>
                  <a:pt x="1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74" name="深度视觉·原创设计 https://www.docer.com/works?userid=22383862"/>
          <p:cNvSpPr/>
          <p:nvPr/>
        </p:nvSpPr>
        <p:spPr bwMode="auto">
          <a:xfrm>
            <a:off x="6432239" y="1727379"/>
            <a:ext cx="917680" cy="752547"/>
          </a:xfrm>
          <a:custGeom>
            <a:avLst/>
            <a:gdLst>
              <a:gd name="T0" fmla="*/ 178 w 178"/>
              <a:gd name="T1" fmla="*/ 146 h 146"/>
              <a:gd name="T2" fmla="*/ 0 w 178"/>
              <a:gd name="T3" fmla="*/ 0 h 146"/>
              <a:gd name="T4" fmla="*/ 48 w 178"/>
              <a:gd name="T5" fmla="*/ 146 h 146"/>
              <a:gd name="T6" fmla="*/ 178 w 178"/>
              <a:gd name="T7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8" h="146">
                <a:moveTo>
                  <a:pt x="178" y="146"/>
                </a:moveTo>
                <a:cubicBezTo>
                  <a:pt x="145" y="74"/>
                  <a:pt x="80" y="20"/>
                  <a:pt x="0" y="0"/>
                </a:cubicBezTo>
                <a:cubicBezTo>
                  <a:pt x="48" y="146"/>
                  <a:pt x="48" y="146"/>
                  <a:pt x="48" y="146"/>
                </a:cubicBezTo>
                <a:lnTo>
                  <a:pt x="178" y="14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75" name="深度视觉·原创设计 https://www.docer.com/works?userid=22383862"/>
          <p:cNvSpPr/>
          <p:nvPr/>
        </p:nvSpPr>
        <p:spPr bwMode="auto">
          <a:xfrm>
            <a:off x="4838868" y="1726406"/>
            <a:ext cx="949193" cy="757590"/>
          </a:xfrm>
          <a:custGeom>
            <a:avLst/>
            <a:gdLst>
              <a:gd name="T0" fmla="*/ 184 w 184"/>
              <a:gd name="T1" fmla="*/ 0 h 147"/>
              <a:gd name="T2" fmla="*/ 0 w 184"/>
              <a:gd name="T3" fmla="*/ 147 h 147"/>
              <a:gd name="T4" fmla="*/ 137 w 184"/>
              <a:gd name="T5" fmla="*/ 147 h 147"/>
              <a:gd name="T6" fmla="*/ 184 w 184"/>
              <a:gd name="T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4" h="147">
                <a:moveTo>
                  <a:pt x="184" y="0"/>
                </a:moveTo>
                <a:cubicBezTo>
                  <a:pt x="102" y="18"/>
                  <a:pt x="33" y="73"/>
                  <a:pt x="0" y="147"/>
                </a:cubicBezTo>
                <a:cubicBezTo>
                  <a:pt x="137" y="147"/>
                  <a:pt x="137" y="147"/>
                  <a:pt x="137" y="147"/>
                </a:cubicBezTo>
                <a:cubicBezTo>
                  <a:pt x="184" y="0"/>
                  <a:pt x="184" y="0"/>
                  <a:pt x="18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76" name="深度视觉·原创设计 https://www.docer.com/works?userid=22383862"/>
          <p:cNvSpPr/>
          <p:nvPr/>
        </p:nvSpPr>
        <p:spPr bwMode="auto">
          <a:xfrm>
            <a:off x="6437281" y="4263603"/>
            <a:ext cx="567247" cy="876081"/>
          </a:xfrm>
          <a:custGeom>
            <a:avLst/>
            <a:gdLst>
              <a:gd name="T0" fmla="*/ 1 w 110"/>
              <a:gd name="T1" fmla="*/ 170 h 170"/>
              <a:gd name="T2" fmla="*/ 36 w 110"/>
              <a:gd name="T3" fmla="*/ 170 h 170"/>
              <a:gd name="T4" fmla="*/ 77 w 110"/>
              <a:gd name="T5" fmla="*/ 131 h 170"/>
              <a:gd name="T6" fmla="*/ 84 w 110"/>
              <a:gd name="T7" fmla="*/ 78 h 170"/>
              <a:gd name="T8" fmla="*/ 98 w 110"/>
              <a:gd name="T9" fmla="*/ 23 h 170"/>
              <a:gd name="T10" fmla="*/ 110 w 110"/>
              <a:gd name="T11" fmla="*/ 0 h 170"/>
              <a:gd name="T12" fmla="*/ 13 w 110"/>
              <a:gd name="T13" fmla="*/ 0 h 170"/>
              <a:gd name="T14" fmla="*/ 0 w 110"/>
              <a:gd name="T15" fmla="*/ 157 h 170"/>
              <a:gd name="T16" fmla="*/ 1 w 110"/>
              <a:gd name="T17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170">
                <a:moveTo>
                  <a:pt x="1" y="170"/>
                </a:moveTo>
                <a:cubicBezTo>
                  <a:pt x="36" y="170"/>
                  <a:pt x="36" y="170"/>
                  <a:pt x="36" y="170"/>
                </a:cubicBezTo>
                <a:cubicBezTo>
                  <a:pt x="62" y="156"/>
                  <a:pt x="73" y="138"/>
                  <a:pt x="77" y="131"/>
                </a:cubicBezTo>
                <a:cubicBezTo>
                  <a:pt x="83" y="118"/>
                  <a:pt x="84" y="94"/>
                  <a:pt x="84" y="78"/>
                </a:cubicBezTo>
                <a:cubicBezTo>
                  <a:pt x="84" y="63"/>
                  <a:pt x="98" y="23"/>
                  <a:pt x="98" y="23"/>
                </a:cubicBezTo>
                <a:cubicBezTo>
                  <a:pt x="102" y="16"/>
                  <a:pt x="106" y="8"/>
                  <a:pt x="11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0" y="157"/>
                  <a:pt x="0" y="157"/>
                  <a:pt x="0" y="157"/>
                </a:cubicBezTo>
                <a:cubicBezTo>
                  <a:pt x="1" y="170"/>
                  <a:pt x="1" y="170"/>
                  <a:pt x="1" y="17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77" name="深度视觉·原创设计 https://www.docer.com/works?userid=22383862"/>
          <p:cNvSpPr/>
          <p:nvPr/>
        </p:nvSpPr>
        <p:spPr bwMode="auto">
          <a:xfrm>
            <a:off x="5184296" y="4263603"/>
            <a:ext cx="603803" cy="876081"/>
          </a:xfrm>
          <a:custGeom>
            <a:avLst/>
            <a:gdLst>
              <a:gd name="T0" fmla="*/ 104 w 117"/>
              <a:gd name="T1" fmla="*/ 0 h 170"/>
              <a:gd name="T2" fmla="*/ 0 w 117"/>
              <a:gd name="T3" fmla="*/ 0 h 170"/>
              <a:gd name="T4" fmla="*/ 12 w 117"/>
              <a:gd name="T5" fmla="*/ 23 h 170"/>
              <a:gd name="T6" fmla="*/ 26 w 117"/>
              <a:gd name="T7" fmla="*/ 78 h 170"/>
              <a:gd name="T8" fmla="*/ 33 w 117"/>
              <a:gd name="T9" fmla="*/ 131 h 170"/>
              <a:gd name="T10" fmla="*/ 74 w 117"/>
              <a:gd name="T11" fmla="*/ 170 h 170"/>
              <a:gd name="T12" fmla="*/ 117 w 117"/>
              <a:gd name="T13" fmla="*/ 170 h 170"/>
              <a:gd name="T14" fmla="*/ 117 w 117"/>
              <a:gd name="T15" fmla="*/ 157 h 170"/>
              <a:gd name="T16" fmla="*/ 104 w 117"/>
              <a:gd name="T17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170">
                <a:moveTo>
                  <a:pt x="104" y="0"/>
                </a:moveTo>
                <a:cubicBezTo>
                  <a:pt x="0" y="0"/>
                  <a:pt x="0" y="0"/>
                  <a:pt x="0" y="0"/>
                </a:cubicBezTo>
                <a:cubicBezTo>
                  <a:pt x="4" y="8"/>
                  <a:pt x="8" y="16"/>
                  <a:pt x="12" y="23"/>
                </a:cubicBezTo>
                <a:cubicBezTo>
                  <a:pt x="12" y="23"/>
                  <a:pt x="26" y="63"/>
                  <a:pt x="26" y="78"/>
                </a:cubicBezTo>
                <a:cubicBezTo>
                  <a:pt x="26" y="94"/>
                  <a:pt x="27" y="118"/>
                  <a:pt x="33" y="131"/>
                </a:cubicBezTo>
                <a:cubicBezTo>
                  <a:pt x="37" y="138"/>
                  <a:pt x="49" y="156"/>
                  <a:pt x="74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57"/>
                  <a:pt x="117" y="157"/>
                  <a:pt x="117" y="157"/>
                </a:cubicBezTo>
                <a:cubicBezTo>
                  <a:pt x="104" y="0"/>
                  <a:pt x="104" y="0"/>
                  <a:pt x="104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78" name="深度视觉·原创设计 https://www.docer.com/works?userid=22383862"/>
          <p:cNvSpPr/>
          <p:nvPr/>
        </p:nvSpPr>
        <p:spPr bwMode="auto">
          <a:xfrm>
            <a:off x="6515435" y="3402648"/>
            <a:ext cx="891208" cy="787843"/>
          </a:xfrm>
          <a:custGeom>
            <a:avLst/>
            <a:gdLst>
              <a:gd name="T0" fmla="*/ 101 w 173"/>
              <a:gd name="T1" fmla="*/ 153 h 153"/>
              <a:gd name="T2" fmla="*/ 152 w 173"/>
              <a:gd name="T3" fmla="*/ 49 h 153"/>
              <a:gd name="T4" fmla="*/ 166 w 173"/>
              <a:gd name="T5" fmla="*/ 19 h 153"/>
              <a:gd name="T6" fmla="*/ 173 w 173"/>
              <a:gd name="T7" fmla="*/ 0 h 153"/>
              <a:gd name="T8" fmla="*/ 32 w 173"/>
              <a:gd name="T9" fmla="*/ 0 h 153"/>
              <a:gd name="T10" fmla="*/ 0 w 173"/>
              <a:gd name="T11" fmla="*/ 153 h 153"/>
              <a:gd name="T12" fmla="*/ 101 w 173"/>
              <a:gd name="T13" fmla="*/ 15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153">
                <a:moveTo>
                  <a:pt x="101" y="153"/>
                </a:moveTo>
                <a:cubicBezTo>
                  <a:pt x="119" y="118"/>
                  <a:pt x="139" y="76"/>
                  <a:pt x="152" y="49"/>
                </a:cubicBezTo>
                <a:cubicBezTo>
                  <a:pt x="157" y="40"/>
                  <a:pt x="162" y="30"/>
                  <a:pt x="166" y="19"/>
                </a:cubicBezTo>
                <a:cubicBezTo>
                  <a:pt x="169" y="13"/>
                  <a:pt x="171" y="7"/>
                  <a:pt x="17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153"/>
                  <a:pt x="0" y="153"/>
                  <a:pt x="0" y="153"/>
                </a:cubicBezTo>
                <a:lnTo>
                  <a:pt x="101" y="1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79" name="深度视觉·原创设计 https://www.docer.com/works?userid=22383862"/>
          <p:cNvSpPr/>
          <p:nvPr/>
        </p:nvSpPr>
        <p:spPr bwMode="auto">
          <a:xfrm>
            <a:off x="4787185" y="3402612"/>
            <a:ext cx="934067" cy="787843"/>
          </a:xfrm>
          <a:custGeom>
            <a:avLst/>
            <a:gdLst>
              <a:gd name="T0" fmla="*/ 0 w 181"/>
              <a:gd name="T1" fmla="*/ 0 h 153"/>
              <a:gd name="T2" fmla="*/ 7 w 181"/>
              <a:gd name="T3" fmla="*/ 19 h 153"/>
              <a:gd name="T4" fmla="*/ 21 w 181"/>
              <a:gd name="T5" fmla="*/ 49 h 153"/>
              <a:gd name="T6" fmla="*/ 72 w 181"/>
              <a:gd name="T7" fmla="*/ 153 h 153"/>
              <a:gd name="T8" fmla="*/ 181 w 181"/>
              <a:gd name="T9" fmla="*/ 153 h 153"/>
              <a:gd name="T10" fmla="*/ 149 w 181"/>
              <a:gd name="T11" fmla="*/ 0 h 153"/>
              <a:gd name="T12" fmla="*/ 0 w 181"/>
              <a:gd name="T1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53">
                <a:moveTo>
                  <a:pt x="0" y="0"/>
                </a:moveTo>
                <a:cubicBezTo>
                  <a:pt x="2" y="7"/>
                  <a:pt x="4" y="13"/>
                  <a:pt x="7" y="19"/>
                </a:cubicBezTo>
                <a:cubicBezTo>
                  <a:pt x="11" y="30"/>
                  <a:pt x="16" y="40"/>
                  <a:pt x="21" y="49"/>
                </a:cubicBezTo>
                <a:cubicBezTo>
                  <a:pt x="34" y="76"/>
                  <a:pt x="55" y="118"/>
                  <a:pt x="72" y="153"/>
                </a:cubicBezTo>
                <a:cubicBezTo>
                  <a:pt x="181" y="153"/>
                  <a:pt x="181" y="153"/>
                  <a:pt x="181" y="153"/>
                </a:cubicBezTo>
                <a:cubicBezTo>
                  <a:pt x="149" y="0"/>
                  <a:pt x="149" y="0"/>
                  <a:pt x="14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0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5541031" y="2546736"/>
            <a:ext cx="1144578" cy="7891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1" name="深度视觉·原创设计 https://www.docer.com/works?userid=22383862"/>
          <p:cNvSpPr/>
          <p:nvPr/>
        </p:nvSpPr>
        <p:spPr bwMode="auto">
          <a:xfrm>
            <a:off x="5546074" y="1685781"/>
            <a:ext cx="1133233" cy="794146"/>
          </a:xfrm>
          <a:custGeom>
            <a:avLst/>
            <a:gdLst>
              <a:gd name="T0" fmla="*/ 172 w 220"/>
              <a:gd name="T1" fmla="*/ 8 h 154"/>
              <a:gd name="T2" fmla="*/ 107 w 220"/>
              <a:gd name="T3" fmla="*/ 0 h 154"/>
              <a:gd name="T4" fmla="*/ 47 w 220"/>
              <a:gd name="T5" fmla="*/ 7 h 154"/>
              <a:gd name="T6" fmla="*/ 47 w 220"/>
              <a:gd name="T7" fmla="*/ 7 h 154"/>
              <a:gd name="T8" fmla="*/ 0 w 220"/>
              <a:gd name="T9" fmla="*/ 154 h 154"/>
              <a:gd name="T10" fmla="*/ 220 w 220"/>
              <a:gd name="T11" fmla="*/ 154 h 154"/>
              <a:gd name="T12" fmla="*/ 172 w 220"/>
              <a:gd name="T13" fmla="*/ 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0" h="154">
                <a:moveTo>
                  <a:pt x="172" y="8"/>
                </a:moveTo>
                <a:cubicBezTo>
                  <a:pt x="151" y="3"/>
                  <a:pt x="129" y="0"/>
                  <a:pt x="107" y="0"/>
                </a:cubicBezTo>
                <a:cubicBezTo>
                  <a:pt x="86" y="0"/>
                  <a:pt x="66" y="2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0" y="154"/>
                  <a:pt x="0" y="154"/>
                  <a:pt x="0" y="154"/>
                </a:cubicBezTo>
                <a:cubicBezTo>
                  <a:pt x="220" y="154"/>
                  <a:pt x="220" y="154"/>
                  <a:pt x="220" y="154"/>
                </a:cubicBezTo>
                <a:lnTo>
                  <a:pt x="172" y="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2" name="深度视觉·原创设计 https://www.docer.com/works?userid=22383862"/>
          <p:cNvSpPr/>
          <p:nvPr/>
        </p:nvSpPr>
        <p:spPr bwMode="auto">
          <a:xfrm>
            <a:off x="5721212" y="4263638"/>
            <a:ext cx="782801" cy="876081"/>
          </a:xfrm>
          <a:custGeom>
            <a:avLst/>
            <a:gdLst>
              <a:gd name="T0" fmla="*/ 621 w 621"/>
              <a:gd name="T1" fmla="*/ 0 h 695"/>
              <a:gd name="T2" fmla="*/ 0 w 621"/>
              <a:gd name="T3" fmla="*/ 0 h 695"/>
              <a:gd name="T4" fmla="*/ 0 w 621"/>
              <a:gd name="T5" fmla="*/ 0 h 695"/>
              <a:gd name="T6" fmla="*/ 53 w 621"/>
              <a:gd name="T7" fmla="*/ 642 h 695"/>
              <a:gd name="T8" fmla="*/ 53 w 621"/>
              <a:gd name="T9" fmla="*/ 695 h 695"/>
              <a:gd name="T10" fmla="*/ 298 w 621"/>
              <a:gd name="T11" fmla="*/ 695 h 695"/>
              <a:gd name="T12" fmla="*/ 572 w 621"/>
              <a:gd name="T13" fmla="*/ 695 h 695"/>
              <a:gd name="T14" fmla="*/ 568 w 621"/>
              <a:gd name="T15" fmla="*/ 642 h 695"/>
              <a:gd name="T16" fmla="*/ 621 w 621"/>
              <a:gd name="T17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1" h="695">
                <a:moveTo>
                  <a:pt x="621" y="0"/>
                </a:moveTo>
                <a:lnTo>
                  <a:pt x="0" y="0"/>
                </a:lnTo>
                <a:lnTo>
                  <a:pt x="0" y="0"/>
                </a:lnTo>
                <a:lnTo>
                  <a:pt x="53" y="642"/>
                </a:lnTo>
                <a:lnTo>
                  <a:pt x="53" y="695"/>
                </a:lnTo>
                <a:lnTo>
                  <a:pt x="298" y="695"/>
                </a:lnTo>
                <a:lnTo>
                  <a:pt x="572" y="695"/>
                </a:lnTo>
                <a:lnTo>
                  <a:pt x="568" y="642"/>
                </a:lnTo>
                <a:lnTo>
                  <a:pt x="6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3" name="深度视觉·原创设计 https://www.docer.com/works?userid=22383862"/>
          <p:cNvSpPr/>
          <p:nvPr/>
        </p:nvSpPr>
        <p:spPr bwMode="auto">
          <a:xfrm>
            <a:off x="5721290" y="4263603"/>
            <a:ext cx="782801" cy="876081"/>
          </a:xfrm>
          <a:custGeom>
            <a:avLst/>
            <a:gdLst>
              <a:gd name="T0" fmla="*/ 621 w 621"/>
              <a:gd name="T1" fmla="*/ 0 h 695"/>
              <a:gd name="T2" fmla="*/ 0 w 621"/>
              <a:gd name="T3" fmla="*/ 0 h 695"/>
              <a:gd name="T4" fmla="*/ 0 w 621"/>
              <a:gd name="T5" fmla="*/ 0 h 695"/>
              <a:gd name="T6" fmla="*/ 53 w 621"/>
              <a:gd name="T7" fmla="*/ 642 h 695"/>
              <a:gd name="T8" fmla="*/ 53 w 621"/>
              <a:gd name="T9" fmla="*/ 695 h 695"/>
              <a:gd name="T10" fmla="*/ 298 w 621"/>
              <a:gd name="T11" fmla="*/ 695 h 695"/>
              <a:gd name="T12" fmla="*/ 572 w 621"/>
              <a:gd name="T13" fmla="*/ 695 h 695"/>
              <a:gd name="T14" fmla="*/ 568 w 621"/>
              <a:gd name="T15" fmla="*/ 642 h 695"/>
              <a:gd name="T16" fmla="*/ 621 w 621"/>
              <a:gd name="T17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1" h="695">
                <a:moveTo>
                  <a:pt x="621" y="0"/>
                </a:moveTo>
                <a:lnTo>
                  <a:pt x="0" y="0"/>
                </a:lnTo>
                <a:lnTo>
                  <a:pt x="0" y="0"/>
                </a:lnTo>
                <a:lnTo>
                  <a:pt x="53" y="642"/>
                </a:lnTo>
                <a:lnTo>
                  <a:pt x="53" y="695"/>
                </a:lnTo>
                <a:lnTo>
                  <a:pt x="298" y="695"/>
                </a:lnTo>
                <a:lnTo>
                  <a:pt x="572" y="695"/>
                </a:lnTo>
                <a:lnTo>
                  <a:pt x="568" y="642"/>
                </a:lnTo>
                <a:lnTo>
                  <a:pt x="621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4" name="深度视觉·原创设计 https://www.docer.com/works?userid=22383862"/>
          <p:cNvSpPr/>
          <p:nvPr/>
        </p:nvSpPr>
        <p:spPr bwMode="auto">
          <a:xfrm>
            <a:off x="5721290" y="4263603"/>
            <a:ext cx="66809" cy="809273"/>
          </a:xfrm>
          <a:custGeom>
            <a:avLst/>
            <a:gdLst>
              <a:gd name="T0" fmla="*/ 0 w 53"/>
              <a:gd name="T1" fmla="*/ 0 h 642"/>
              <a:gd name="T2" fmla="*/ 0 w 53"/>
              <a:gd name="T3" fmla="*/ 0 h 642"/>
              <a:gd name="T4" fmla="*/ 53 w 53"/>
              <a:gd name="T5" fmla="*/ 642 h 642"/>
              <a:gd name="T6" fmla="*/ 0 w 53"/>
              <a:gd name="T7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" h="642">
                <a:moveTo>
                  <a:pt x="0" y="0"/>
                </a:moveTo>
                <a:lnTo>
                  <a:pt x="0" y="0"/>
                </a:lnTo>
                <a:lnTo>
                  <a:pt x="53" y="642"/>
                </a:lnTo>
                <a:lnTo>
                  <a:pt x="0" y="0"/>
                </a:lnTo>
                <a:close/>
              </a:path>
            </a:pathLst>
          </a:custGeom>
          <a:solidFill>
            <a:srgbClr val="153B6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5" name="深度视觉·原创设计 https://www.docer.com/works?userid=22383862"/>
          <p:cNvSpPr/>
          <p:nvPr/>
        </p:nvSpPr>
        <p:spPr bwMode="auto">
          <a:xfrm>
            <a:off x="5721290" y="4263603"/>
            <a:ext cx="66809" cy="809273"/>
          </a:xfrm>
          <a:custGeom>
            <a:avLst/>
            <a:gdLst>
              <a:gd name="T0" fmla="*/ 0 w 53"/>
              <a:gd name="T1" fmla="*/ 0 h 642"/>
              <a:gd name="T2" fmla="*/ 0 w 53"/>
              <a:gd name="T3" fmla="*/ 0 h 642"/>
              <a:gd name="T4" fmla="*/ 53 w 53"/>
              <a:gd name="T5" fmla="*/ 642 h 642"/>
              <a:gd name="T6" fmla="*/ 0 w 53"/>
              <a:gd name="T7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" h="642">
                <a:moveTo>
                  <a:pt x="0" y="0"/>
                </a:moveTo>
                <a:lnTo>
                  <a:pt x="0" y="0"/>
                </a:lnTo>
                <a:lnTo>
                  <a:pt x="53" y="6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6" name="深度视觉·原创设计 https://www.docer.com/works?userid=22383862"/>
          <p:cNvSpPr/>
          <p:nvPr/>
        </p:nvSpPr>
        <p:spPr bwMode="auto">
          <a:xfrm>
            <a:off x="5551116" y="3402648"/>
            <a:ext cx="1128191" cy="787843"/>
          </a:xfrm>
          <a:custGeom>
            <a:avLst/>
            <a:gdLst>
              <a:gd name="T0" fmla="*/ 131 w 895"/>
              <a:gd name="T1" fmla="*/ 625 h 625"/>
              <a:gd name="T2" fmla="*/ 765 w 895"/>
              <a:gd name="T3" fmla="*/ 625 h 625"/>
              <a:gd name="T4" fmla="*/ 895 w 895"/>
              <a:gd name="T5" fmla="*/ 0 h 625"/>
              <a:gd name="T6" fmla="*/ 0 w 895"/>
              <a:gd name="T7" fmla="*/ 0 h 625"/>
              <a:gd name="T8" fmla="*/ 131 w 895"/>
              <a:gd name="T9" fmla="*/ 625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5" h="625">
                <a:moveTo>
                  <a:pt x="131" y="625"/>
                </a:moveTo>
                <a:lnTo>
                  <a:pt x="765" y="625"/>
                </a:lnTo>
                <a:lnTo>
                  <a:pt x="895" y="0"/>
                </a:lnTo>
                <a:lnTo>
                  <a:pt x="0" y="0"/>
                </a:lnTo>
                <a:lnTo>
                  <a:pt x="131" y="62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7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5823394" y="3639632"/>
            <a:ext cx="263454" cy="380686"/>
          </a:xfrm>
          <a:custGeom>
            <a:avLst/>
            <a:gdLst>
              <a:gd name="T0" fmla="*/ 27 w 51"/>
              <a:gd name="T1" fmla="*/ 74 h 74"/>
              <a:gd name="T2" fmla="*/ 17 w 51"/>
              <a:gd name="T3" fmla="*/ 73 h 74"/>
              <a:gd name="T4" fmla="*/ 9 w 51"/>
              <a:gd name="T5" fmla="*/ 70 h 74"/>
              <a:gd name="T6" fmla="*/ 3 w 51"/>
              <a:gd name="T7" fmla="*/ 63 h 74"/>
              <a:gd name="T8" fmla="*/ 0 w 51"/>
              <a:gd name="T9" fmla="*/ 52 h 74"/>
              <a:gd name="T10" fmla="*/ 0 w 51"/>
              <a:gd name="T11" fmla="*/ 25 h 74"/>
              <a:gd name="T12" fmla="*/ 2 w 51"/>
              <a:gd name="T13" fmla="*/ 13 h 74"/>
              <a:gd name="T14" fmla="*/ 8 w 51"/>
              <a:gd name="T15" fmla="*/ 5 h 74"/>
              <a:gd name="T16" fmla="*/ 16 w 51"/>
              <a:gd name="T17" fmla="*/ 1 h 74"/>
              <a:gd name="T18" fmla="*/ 27 w 51"/>
              <a:gd name="T19" fmla="*/ 0 h 74"/>
              <a:gd name="T20" fmla="*/ 36 w 51"/>
              <a:gd name="T21" fmla="*/ 1 h 74"/>
              <a:gd name="T22" fmla="*/ 44 w 51"/>
              <a:gd name="T23" fmla="*/ 5 h 74"/>
              <a:gd name="T24" fmla="*/ 49 w 51"/>
              <a:gd name="T25" fmla="*/ 12 h 74"/>
              <a:gd name="T26" fmla="*/ 51 w 51"/>
              <a:gd name="T27" fmla="*/ 24 h 74"/>
              <a:gd name="T28" fmla="*/ 51 w 51"/>
              <a:gd name="T29" fmla="*/ 50 h 74"/>
              <a:gd name="T30" fmla="*/ 49 w 51"/>
              <a:gd name="T31" fmla="*/ 63 h 74"/>
              <a:gd name="T32" fmla="*/ 43 w 51"/>
              <a:gd name="T33" fmla="*/ 70 h 74"/>
              <a:gd name="T34" fmla="*/ 36 w 51"/>
              <a:gd name="T35" fmla="*/ 73 h 74"/>
              <a:gd name="T36" fmla="*/ 27 w 51"/>
              <a:gd name="T37" fmla="*/ 74 h 74"/>
              <a:gd name="T38" fmla="*/ 38 w 51"/>
              <a:gd name="T39" fmla="*/ 26 h 74"/>
              <a:gd name="T40" fmla="*/ 35 w 51"/>
              <a:gd name="T41" fmla="*/ 15 h 74"/>
              <a:gd name="T42" fmla="*/ 27 w 51"/>
              <a:gd name="T43" fmla="*/ 12 h 74"/>
              <a:gd name="T44" fmla="*/ 20 w 51"/>
              <a:gd name="T45" fmla="*/ 13 h 74"/>
              <a:gd name="T46" fmla="*/ 16 w 51"/>
              <a:gd name="T47" fmla="*/ 16 h 74"/>
              <a:gd name="T48" fmla="*/ 14 w 51"/>
              <a:gd name="T49" fmla="*/ 20 h 74"/>
              <a:gd name="T50" fmla="*/ 14 w 51"/>
              <a:gd name="T51" fmla="*/ 27 h 74"/>
              <a:gd name="T52" fmla="*/ 14 w 51"/>
              <a:gd name="T53" fmla="*/ 51 h 74"/>
              <a:gd name="T54" fmla="*/ 17 w 51"/>
              <a:gd name="T55" fmla="*/ 60 h 74"/>
              <a:gd name="T56" fmla="*/ 26 w 51"/>
              <a:gd name="T57" fmla="*/ 62 h 74"/>
              <a:gd name="T58" fmla="*/ 31 w 51"/>
              <a:gd name="T59" fmla="*/ 62 h 74"/>
              <a:gd name="T60" fmla="*/ 35 w 51"/>
              <a:gd name="T61" fmla="*/ 60 h 74"/>
              <a:gd name="T62" fmla="*/ 37 w 51"/>
              <a:gd name="T63" fmla="*/ 56 h 74"/>
              <a:gd name="T64" fmla="*/ 38 w 51"/>
              <a:gd name="T65" fmla="*/ 50 h 74"/>
              <a:gd name="T66" fmla="*/ 38 w 51"/>
              <a:gd name="T67" fmla="*/ 2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" h="74">
                <a:moveTo>
                  <a:pt x="27" y="74"/>
                </a:moveTo>
                <a:cubicBezTo>
                  <a:pt x="23" y="74"/>
                  <a:pt x="20" y="74"/>
                  <a:pt x="17" y="73"/>
                </a:cubicBezTo>
                <a:cubicBezTo>
                  <a:pt x="14" y="73"/>
                  <a:pt x="11" y="72"/>
                  <a:pt x="9" y="70"/>
                </a:cubicBezTo>
                <a:cubicBezTo>
                  <a:pt x="6" y="68"/>
                  <a:pt x="4" y="66"/>
                  <a:pt x="3" y="63"/>
                </a:cubicBezTo>
                <a:cubicBezTo>
                  <a:pt x="1" y="60"/>
                  <a:pt x="0" y="56"/>
                  <a:pt x="0" y="5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1" y="16"/>
                  <a:pt x="2" y="13"/>
                </a:cubicBezTo>
                <a:cubicBezTo>
                  <a:pt x="4" y="10"/>
                  <a:pt x="5" y="7"/>
                  <a:pt x="8" y="5"/>
                </a:cubicBezTo>
                <a:cubicBezTo>
                  <a:pt x="10" y="3"/>
                  <a:pt x="13" y="2"/>
                  <a:pt x="16" y="1"/>
                </a:cubicBezTo>
                <a:cubicBezTo>
                  <a:pt x="19" y="1"/>
                  <a:pt x="23" y="0"/>
                  <a:pt x="27" y="0"/>
                </a:cubicBezTo>
                <a:cubicBezTo>
                  <a:pt x="30" y="0"/>
                  <a:pt x="33" y="1"/>
                  <a:pt x="36" y="1"/>
                </a:cubicBezTo>
                <a:cubicBezTo>
                  <a:pt x="39" y="2"/>
                  <a:pt x="42" y="3"/>
                  <a:pt x="44" y="5"/>
                </a:cubicBezTo>
                <a:cubicBezTo>
                  <a:pt x="46" y="6"/>
                  <a:pt x="48" y="9"/>
                  <a:pt x="49" y="12"/>
                </a:cubicBezTo>
                <a:cubicBezTo>
                  <a:pt x="50" y="15"/>
                  <a:pt x="51" y="19"/>
                  <a:pt x="51" y="24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5"/>
                  <a:pt x="50" y="59"/>
                  <a:pt x="49" y="63"/>
                </a:cubicBezTo>
                <a:cubicBezTo>
                  <a:pt x="48" y="66"/>
                  <a:pt x="46" y="68"/>
                  <a:pt x="43" y="70"/>
                </a:cubicBezTo>
                <a:cubicBezTo>
                  <a:pt x="41" y="72"/>
                  <a:pt x="39" y="73"/>
                  <a:pt x="36" y="73"/>
                </a:cubicBezTo>
                <a:cubicBezTo>
                  <a:pt x="33" y="74"/>
                  <a:pt x="30" y="74"/>
                  <a:pt x="27" y="74"/>
                </a:cubicBezTo>
                <a:close/>
                <a:moveTo>
                  <a:pt x="38" y="26"/>
                </a:moveTo>
                <a:cubicBezTo>
                  <a:pt x="38" y="21"/>
                  <a:pt x="37" y="17"/>
                  <a:pt x="35" y="15"/>
                </a:cubicBezTo>
                <a:cubicBezTo>
                  <a:pt x="34" y="13"/>
                  <a:pt x="31" y="12"/>
                  <a:pt x="27" y="12"/>
                </a:cubicBezTo>
                <a:cubicBezTo>
                  <a:pt x="24" y="12"/>
                  <a:pt x="22" y="12"/>
                  <a:pt x="20" y="13"/>
                </a:cubicBezTo>
                <a:cubicBezTo>
                  <a:pt x="19" y="14"/>
                  <a:pt x="17" y="14"/>
                  <a:pt x="16" y="16"/>
                </a:cubicBezTo>
                <a:cubicBezTo>
                  <a:pt x="15" y="17"/>
                  <a:pt x="15" y="18"/>
                  <a:pt x="14" y="20"/>
                </a:cubicBezTo>
                <a:cubicBezTo>
                  <a:pt x="14" y="22"/>
                  <a:pt x="14" y="24"/>
                  <a:pt x="14" y="27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5"/>
                  <a:pt x="15" y="58"/>
                  <a:pt x="17" y="60"/>
                </a:cubicBezTo>
                <a:cubicBezTo>
                  <a:pt x="20" y="61"/>
                  <a:pt x="23" y="62"/>
                  <a:pt x="26" y="62"/>
                </a:cubicBezTo>
                <a:cubicBezTo>
                  <a:pt x="28" y="62"/>
                  <a:pt x="30" y="62"/>
                  <a:pt x="31" y="62"/>
                </a:cubicBezTo>
                <a:cubicBezTo>
                  <a:pt x="33" y="61"/>
                  <a:pt x="34" y="61"/>
                  <a:pt x="35" y="60"/>
                </a:cubicBezTo>
                <a:cubicBezTo>
                  <a:pt x="36" y="59"/>
                  <a:pt x="37" y="58"/>
                  <a:pt x="37" y="56"/>
                </a:cubicBezTo>
                <a:cubicBezTo>
                  <a:pt x="38" y="54"/>
                  <a:pt x="38" y="52"/>
                  <a:pt x="38" y="50"/>
                </a:cubicBezTo>
                <a:lnTo>
                  <a:pt x="38" y="26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8" name="深度视觉·原创设计 https://www.docer.com/works?userid=22383862"/>
          <p:cNvSpPr/>
          <p:nvPr/>
        </p:nvSpPr>
        <p:spPr bwMode="auto">
          <a:xfrm>
            <a:off x="6148615" y="3639632"/>
            <a:ext cx="231941" cy="380686"/>
          </a:xfrm>
          <a:custGeom>
            <a:avLst/>
            <a:gdLst>
              <a:gd name="T0" fmla="*/ 22 w 45"/>
              <a:gd name="T1" fmla="*/ 74 h 74"/>
              <a:gd name="T2" fmla="*/ 9 w 45"/>
              <a:gd name="T3" fmla="*/ 73 h 74"/>
              <a:gd name="T4" fmla="*/ 0 w 45"/>
              <a:gd name="T5" fmla="*/ 69 h 74"/>
              <a:gd name="T6" fmla="*/ 0 w 45"/>
              <a:gd name="T7" fmla="*/ 67 h 74"/>
              <a:gd name="T8" fmla="*/ 1 w 45"/>
              <a:gd name="T9" fmla="*/ 63 h 74"/>
              <a:gd name="T10" fmla="*/ 2 w 45"/>
              <a:gd name="T11" fmla="*/ 60 h 74"/>
              <a:gd name="T12" fmla="*/ 4 w 45"/>
              <a:gd name="T13" fmla="*/ 58 h 74"/>
              <a:gd name="T14" fmla="*/ 11 w 45"/>
              <a:gd name="T15" fmla="*/ 61 h 74"/>
              <a:gd name="T16" fmla="*/ 20 w 45"/>
              <a:gd name="T17" fmla="*/ 62 h 74"/>
              <a:gd name="T18" fmla="*/ 29 w 45"/>
              <a:gd name="T19" fmla="*/ 60 h 74"/>
              <a:gd name="T20" fmla="*/ 32 w 45"/>
              <a:gd name="T21" fmla="*/ 53 h 74"/>
              <a:gd name="T22" fmla="*/ 31 w 45"/>
              <a:gd name="T23" fmla="*/ 48 h 74"/>
              <a:gd name="T24" fmla="*/ 28 w 45"/>
              <a:gd name="T25" fmla="*/ 45 h 74"/>
              <a:gd name="T26" fmla="*/ 24 w 45"/>
              <a:gd name="T27" fmla="*/ 43 h 74"/>
              <a:gd name="T28" fmla="*/ 18 w 45"/>
              <a:gd name="T29" fmla="*/ 42 h 74"/>
              <a:gd name="T30" fmla="*/ 15 w 45"/>
              <a:gd name="T31" fmla="*/ 42 h 74"/>
              <a:gd name="T32" fmla="*/ 14 w 45"/>
              <a:gd name="T33" fmla="*/ 39 h 74"/>
              <a:gd name="T34" fmla="*/ 14 w 45"/>
              <a:gd name="T35" fmla="*/ 35 h 74"/>
              <a:gd name="T36" fmla="*/ 15 w 45"/>
              <a:gd name="T37" fmla="*/ 32 h 74"/>
              <a:gd name="T38" fmla="*/ 18 w 45"/>
              <a:gd name="T39" fmla="*/ 32 h 74"/>
              <a:gd name="T40" fmla="*/ 28 w 45"/>
              <a:gd name="T41" fmla="*/ 28 h 74"/>
              <a:gd name="T42" fmla="*/ 32 w 45"/>
              <a:gd name="T43" fmla="*/ 20 h 74"/>
              <a:gd name="T44" fmla="*/ 29 w 45"/>
              <a:gd name="T45" fmla="*/ 14 h 74"/>
              <a:gd name="T46" fmla="*/ 19 w 45"/>
              <a:gd name="T47" fmla="*/ 11 h 74"/>
              <a:gd name="T48" fmla="*/ 12 w 45"/>
              <a:gd name="T49" fmla="*/ 13 h 74"/>
              <a:gd name="T50" fmla="*/ 6 w 45"/>
              <a:gd name="T51" fmla="*/ 16 h 74"/>
              <a:gd name="T52" fmla="*/ 4 w 45"/>
              <a:gd name="T53" fmla="*/ 15 h 74"/>
              <a:gd name="T54" fmla="*/ 3 w 45"/>
              <a:gd name="T55" fmla="*/ 11 h 74"/>
              <a:gd name="T56" fmla="*/ 2 w 45"/>
              <a:gd name="T57" fmla="*/ 8 h 74"/>
              <a:gd name="T58" fmla="*/ 2 w 45"/>
              <a:gd name="T59" fmla="*/ 5 h 74"/>
              <a:gd name="T60" fmla="*/ 5 w 45"/>
              <a:gd name="T61" fmla="*/ 3 h 74"/>
              <a:gd name="T62" fmla="*/ 8 w 45"/>
              <a:gd name="T63" fmla="*/ 2 h 74"/>
              <a:gd name="T64" fmla="*/ 14 w 45"/>
              <a:gd name="T65" fmla="*/ 1 h 74"/>
              <a:gd name="T66" fmla="*/ 21 w 45"/>
              <a:gd name="T67" fmla="*/ 0 h 74"/>
              <a:gd name="T68" fmla="*/ 39 w 45"/>
              <a:gd name="T69" fmla="*/ 5 h 74"/>
              <a:gd name="T70" fmla="*/ 45 w 45"/>
              <a:gd name="T71" fmla="*/ 19 h 74"/>
              <a:gd name="T72" fmla="*/ 42 w 45"/>
              <a:gd name="T73" fmla="*/ 30 h 74"/>
              <a:gd name="T74" fmla="*/ 35 w 45"/>
              <a:gd name="T75" fmla="*/ 37 h 74"/>
              <a:gd name="T76" fmla="*/ 42 w 45"/>
              <a:gd name="T77" fmla="*/ 43 h 74"/>
              <a:gd name="T78" fmla="*/ 45 w 45"/>
              <a:gd name="T79" fmla="*/ 54 h 74"/>
              <a:gd name="T80" fmla="*/ 44 w 45"/>
              <a:gd name="T81" fmla="*/ 63 h 74"/>
              <a:gd name="T82" fmla="*/ 38 w 45"/>
              <a:gd name="T83" fmla="*/ 69 h 74"/>
              <a:gd name="T84" fmla="*/ 31 w 45"/>
              <a:gd name="T85" fmla="*/ 73 h 74"/>
              <a:gd name="T86" fmla="*/ 22 w 45"/>
              <a:gd name="T8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74">
                <a:moveTo>
                  <a:pt x="22" y="74"/>
                </a:moveTo>
                <a:cubicBezTo>
                  <a:pt x="17" y="74"/>
                  <a:pt x="13" y="74"/>
                  <a:pt x="9" y="73"/>
                </a:cubicBezTo>
                <a:cubicBezTo>
                  <a:pt x="5" y="71"/>
                  <a:pt x="2" y="70"/>
                  <a:pt x="0" y="69"/>
                </a:cubicBezTo>
                <a:cubicBezTo>
                  <a:pt x="0" y="69"/>
                  <a:pt x="0" y="68"/>
                  <a:pt x="0" y="67"/>
                </a:cubicBezTo>
                <a:cubicBezTo>
                  <a:pt x="0" y="66"/>
                  <a:pt x="0" y="65"/>
                  <a:pt x="1" y="63"/>
                </a:cubicBezTo>
                <a:cubicBezTo>
                  <a:pt x="1" y="62"/>
                  <a:pt x="2" y="61"/>
                  <a:pt x="2" y="60"/>
                </a:cubicBezTo>
                <a:cubicBezTo>
                  <a:pt x="3" y="59"/>
                  <a:pt x="3" y="58"/>
                  <a:pt x="4" y="58"/>
                </a:cubicBezTo>
                <a:cubicBezTo>
                  <a:pt x="6" y="59"/>
                  <a:pt x="8" y="60"/>
                  <a:pt x="11" y="61"/>
                </a:cubicBezTo>
                <a:cubicBezTo>
                  <a:pt x="14" y="62"/>
                  <a:pt x="17" y="62"/>
                  <a:pt x="20" y="62"/>
                </a:cubicBezTo>
                <a:cubicBezTo>
                  <a:pt x="24" y="62"/>
                  <a:pt x="27" y="61"/>
                  <a:pt x="29" y="60"/>
                </a:cubicBezTo>
                <a:cubicBezTo>
                  <a:pt x="31" y="58"/>
                  <a:pt x="32" y="56"/>
                  <a:pt x="32" y="53"/>
                </a:cubicBezTo>
                <a:cubicBezTo>
                  <a:pt x="32" y="51"/>
                  <a:pt x="32" y="50"/>
                  <a:pt x="31" y="48"/>
                </a:cubicBezTo>
                <a:cubicBezTo>
                  <a:pt x="30" y="47"/>
                  <a:pt x="29" y="46"/>
                  <a:pt x="28" y="45"/>
                </a:cubicBezTo>
                <a:cubicBezTo>
                  <a:pt x="27" y="44"/>
                  <a:pt x="25" y="43"/>
                  <a:pt x="24" y="43"/>
                </a:cubicBezTo>
                <a:cubicBezTo>
                  <a:pt x="22" y="42"/>
                  <a:pt x="20" y="42"/>
                  <a:pt x="18" y="42"/>
                </a:cubicBezTo>
                <a:cubicBezTo>
                  <a:pt x="17" y="42"/>
                  <a:pt x="16" y="42"/>
                  <a:pt x="15" y="42"/>
                </a:cubicBezTo>
                <a:cubicBezTo>
                  <a:pt x="14" y="41"/>
                  <a:pt x="14" y="41"/>
                  <a:pt x="14" y="39"/>
                </a:cubicBezTo>
                <a:cubicBezTo>
                  <a:pt x="14" y="35"/>
                  <a:pt x="14" y="35"/>
                  <a:pt x="14" y="35"/>
                </a:cubicBezTo>
                <a:cubicBezTo>
                  <a:pt x="14" y="33"/>
                  <a:pt x="14" y="32"/>
                  <a:pt x="15" y="32"/>
                </a:cubicBezTo>
                <a:cubicBezTo>
                  <a:pt x="16" y="32"/>
                  <a:pt x="17" y="32"/>
                  <a:pt x="18" y="32"/>
                </a:cubicBezTo>
                <a:cubicBezTo>
                  <a:pt x="23" y="31"/>
                  <a:pt x="26" y="30"/>
                  <a:pt x="28" y="28"/>
                </a:cubicBezTo>
                <a:cubicBezTo>
                  <a:pt x="31" y="27"/>
                  <a:pt x="32" y="24"/>
                  <a:pt x="32" y="20"/>
                </a:cubicBezTo>
                <a:cubicBezTo>
                  <a:pt x="32" y="18"/>
                  <a:pt x="31" y="16"/>
                  <a:pt x="29" y="14"/>
                </a:cubicBezTo>
                <a:cubicBezTo>
                  <a:pt x="27" y="12"/>
                  <a:pt x="23" y="11"/>
                  <a:pt x="19" y="11"/>
                </a:cubicBezTo>
                <a:cubicBezTo>
                  <a:pt x="17" y="11"/>
                  <a:pt x="14" y="12"/>
                  <a:pt x="12" y="13"/>
                </a:cubicBezTo>
                <a:cubicBezTo>
                  <a:pt x="10" y="13"/>
                  <a:pt x="8" y="14"/>
                  <a:pt x="6" y="16"/>
                </a:cubicBezTo>
                <a:cubicBezTo>
                  <a:pt x="5" y="16"/>
                  <a:pt x="5" y="16"/>
                  <a:pt x="4" y="15"/>
                </a:cubicBezTo>
                <a:cubicBezTo>
                  <a:pt x="4" y="14"/>
                  <a:pt x="3" y="13"/>
                  <a:pt x="3" y="11"/>
                </a:cubicBezTo>
                <a:cubicBezTo>
                  <a:pt x="2" y="10"/>
                  <a:pt x="2" y="9"/>
                  <a:pt x="2" y="8"/>
                </a:cubicBezTo>
                <a:cubicBezTo>
                  <a:pt x="1" y="6"/>
                  <a:pt x="1" y="6"/>
                  <a:pt x="2" y="5"/>
                </a:cubicBezTo>
                <a:cubicBezTo>
                  <a:pt x="3" y="5"/>
                  <a:pt x="4" y="4"/>
                  <a:pt x="5" y="3"/>
                </a:cubicBezTo>
                <a:cubicBezTo>
                  <a:pt x="6" y="3"/>
                  <a:pt x="7" y="2"/>
                  <a:pt x="8" y="2"/>
                </a:cubicBezTo>
                <a:cubicBezTo>
                  <a:pt x="10" y="1"/>
                  <a:pt x="12" y="1"/>
                  <a:pt x="14" y="1"/>
                </a:cubicBezTo>
                <a:cubicBezTo>
                  <a:pt x="16" y="0"/>
                  <a:pt x="18" y="0"/>
                  <a:pt x="21" y="0"/>
                </a:cubicBezTo>
                <a:cubicBezTo>
                  <a:pt x="29" y="0"/>
                  <a:pt x="35" y="2"/>
                  <a:pt x="39" y="5"/>
                </a:cubicBezTo>
                <a:cubicBezTo>
                  <a:pt x="43" y="8"/>
                  <a:pt x="45" y="13"/>
                  <a:pt x="45" y="19"/>
                </a:cubicBezTo>
                <a:cubicBezTo>
                  <a:pt x="45" y="23"/>
                  <a:pt x="44" y="27"/>
                  <a:pt x="42" y="30"/>
                </a:cubicBezTo>
                <a:cubicBezTo>
                  <a:pt x="40" y="33"/>
                  <a:pt x="37" y="35"/>
                  <a:pt x="35" y="37"/>
                </a:cubicBezTo>
                <a:cubicBezTo>
                  <a:pt x="38" y="38"/>
                  <a:pt x="40" y="40"/>
                  <a:pt x="42" y="43"/>
                </a:cubicBezTo>
                <a:cubicBezTo>
                  <a:pt x="44" y="46"/>
                  <a:pt x="45" y="50"/>
                  <a:pt x="45" y="54"/>
                </a:cubicBezTo>
                <a:cubicBezTo>
                  <a:pt x="45" y="57"/>
                  <a:pt x="45" y="60"/>
                  <a:pt x="44" y="63"/>
                </a:cubicBezTo>
                <a:cubicBezTo>
                  <a:pt x="42" y="65"/>
                  <a:pt x="41" y="67"/>
                  <a:pt x="38" y="69"/>
                </a:cubicBezTo>
                <a:cubicBezTo>
                  <a:pt x="36" y="71"/>
                  <a:pt x="34" y="72"/>
                  <a:pt x="31" y="73"/>
                </a:cubicBezTo>
                <a:cubicBezTo>
                  <a:pt x="28" y="74"/>
                  <a:pt x="25" y="74"/>
                  <a:pt x="22" y="74"/>
                </a:cubicBezTo>
                <a:close/>
              </a:path>
            </a:pathLst>
          </a:custGeom>
          <a:solidFill>
            <a:srgbClr val="E9E9E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89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5798183" y="2788761"/>
            <a:ext cx="278581" cy="407157"/>
          </a:xfrm>
          <a:custGeom>
            <a:avLst/>
            <a:gdLst>
              <a:gd name="T0" fmla="*/ 28 w 54"/>
              <a:gd name="T1" fmla="*/ 79 h 79"/>
              <a:gd name="T2" fmla="*/ 18 w 54"/>
              <a:gd name="T3" fmla="*/ 78 h 79"/>
              <a:gd name="T4" fmla="*/ 9 w 54"/>
              <a:gd name="T5" fmla="*/ 75 h 79"/>
              <a:gd name="T6" fmla="*/ 3 w 54"/>
              <a:gd name="T7" fmla="*/ 68 h 79"/>
              <a:gd name="T8" fmla="*/ 0 w 54"/>
              <a:gd name="T9" fmla="*/ 56 h 79"/>
              <a:gd name="T10" fmla="*/ 0 w 54"/>
              <a:gd name="T11" fmla="*/ 27 h 79"/>
              <a:gd name="T12" fmla="*/ 2 w 54"/>
              <a:gd name="T13" fmla="*/ 14 h 79"/>
              <a:gd name="T14" fmla="*/ 8 w 54"/>
              <a:gd name="T15" fmla="*/ 6 h 79"/>
              <a:gd name="T16" fmla="*/ 17 w 54"/>
              <a:gd name="T17" fmla="*/ 2 h 79"/>
              <a:gd name="T18" fmla="*/ 28 w 54"/>
              <a:gd name="T19" fmla="*/ 0 h 79"/>
              <a:gd name="T20" fmla="*/ 38 w 54"/>
              <a:gd name="T21" fmla="*/ 2 h 79"/>
              <a:gd name="T22" fmla="*/ 46 w 54"/>
              <a:gd name="T23" fmla="*/ 5 h 79"/>
              <a:gd name="T24" fmla="*/ 52 w 54"/>
              <a:gd name="T25" fmla="*/ 13 h 79"/>
              <a:gd name="T26" fmla="*/ 54 w 54"/>
              <a:gd name="T27" fmla="*/ 26 h 79"/>
              <a:gd name="T28" fmla="*/ 54 w 54"/>
              <a:gd name="T29" fmla="*/ 53 h 79"/>
              <a:gd name="T30" fmla="*/ 52 w 54"/>
              <a:gd name="T31" fmla="*/ 67 h 79"/>
              <a:gd name="T32" fmla="*/ 46 w 54"/>
              <a:gd name="T33" fmla="*/ 75 h 79"/>
              <a:gd name="T34" fmla="*/ 38 w 54"/>
              <a:gd name="T35" fmla="*/ 78 h 79"/>
              <a:gd name="T36" fmla="*/ 28 w 54"/>
              <a:gd name="T37" fmla="*/ 79 h 79"/>
              <a:gd name="T38" fmla="*/ 40 w 54"/>
              <a:gd name="T39" fmla="*/ 28 h 79"/>
              <a:gd name="T40" fmla="*/ 38 w 54"/>
              <a:gd name="T41" fmla="*/ 17 h 79"/>
              <a:gd name="T42" fmla="*/ 28 w 54"/>
              <a:gd name="T43" fmla="*/ 13 h 79"/>
              <a:gd name="T44" fmla="*/ 21 w 54"/>
              <a:gd name="T45" fmla="*/ 14 h 79"/>
              <a:gd name="T46" fmla="*/ 17 w 54"/>
              <a:gd name="T47" fmla="*/ 17 h 79"/>
              <a:gd name="T48" fmla="*/ 15 w 54"/>
              <a:gd name="T49" fmla="*/ 22 h 79"/>
              <a:gd name="T50" fmla="*/ 15 w 54"/>
              <a:gd name="T51" fmla="*/ 29 h 79"/>
              <a:gd name="T52" fmla="*/ 15 w 54"/>
              <a:gd name="T53" fmla="*/ 55 h 79"/>
              <a:gd name="T54" fmla="*/ 19 w 54"/>
              <a:gd name="T55" fmla="*/ 64 h 79"/>
              <a:gd name="T56" fmla="*/ 28 w 54"/>
              <a:gd name="T57" fmla="*/ 67 h 79"/>
              <a:gd name="T58" fmla="*/ 33 w 54"/>
              <a:gd name="T59" fmla="*/ 66 h 79"/>
              <a:gd name="T60" fmla="*/ 37 w 54"/>
              <a:gd name="T61" fmla="*/ 64 h 79"/>
              <a:gd name="T62" fmla="*/ 39 w 54"/>
              <a:gd name="T63" fmla="*/ 60 h 79"/>
              <a:gd name="T64" fmla="*/ 40 w 54"/>
              <a:gd name="T65" fmla="*/ 53 h 79"/>
              <a:gd name="T66" fmla="*/ 40 w 54"/>
              <a:gd name="T67" fmla="*/ 2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" h="79">
                <a:moveTo>
                  <a:pt x="28" y="79"/>
                </a:moveTo>
                <a:cubicBezTo>
                  <a:pt x="25" y="79"/>
                  <a:pt x="21" y="79"/>
                  <a:pt x="18" y="78"/>
                </a:cubicBezTo>
                <a:cubicBezTo>
                  <a:pt x="15" y="78"/>
                  <a:pt x="12" y="77"/>
                  <a:pt x="9" y="75"/>
                </a:cubicBezTo>
                <a:cubicBezTo>
                  <a:pt x="7" y="73"/>
                  <a:pt x="5" y="71"/>
                  <a:pt x="3" y="68"/>
                </a:cubicBezTo>
                <a:cubicBezTo>
                  <a:pt x="1" y="64"/>
                  <a:pt x="0" y="60"/>
                  <a:pt x="0" y="5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2"/>
                  <a:pt x="1" y="17"/>
                  <a:pt x="2" y="14"/>
                </a:cubicBezTo>
                <a:cubicBezTo>
                  <a:pt x="4" y="10"/>
                  <a:pt x="6" y="8"/>
                  <a:pt x="8" y="6"/>
                </a:cubicBezTo>
                <a:cubicBezTo>
                  <a:pt x="10" y="4"/>
                  <a:pt x="13" y="2"/>
                  <a:pt x="17" y="2"/>
                </a:cubicBezTo>
                <a:cubicBezTo>
                  <a:pt x="20" y="1"/>
                  <a:pt x="24" y="0"/>
                  <a:pt x="28" y="0"/>
                </a:cubicBezTo>
                <a:cubicBezTo>
                  <a:pt x="32" y="0"/>
                  <a:pt x="35" y="1"/>
                  <a:pt x="38" y="2"/>
                </a:cubicBezTo>
                <a:cubicBezTo>
                  <a:pt x="41" y="2"/>
                  <a:pt x="44" y="3"/>
                  <a:pt x="46" y="5"/>
                </a:cubicBezTo>
                <a:cubicBezTo>
                  <a:pt x="49" y="7"/>
                  <a:pt x="51" y="10"/>
                  <a:pt x="52" y="13"/>
                </a:cubicBezTo>
                <a:cubicBezTo>
                  <a:pt x="54" y="16"/>
                  <a:pt x="54" y="20"/>
                  <a:pt x="54" y="26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9"/>
                  <a:pt x="54" y="63"/>
                  <a:pt x="52" y="67"/>
                </a:cubicBezTo>
                <a:cubicBezTo>
                  <a:pt x="51" y="70"/>
                  <a:pt x="49" y="73"/>
                  <a:pt x="46" y="75"/>
                </a:cubicBezTo>
                <a:cubicBezTo>
                  <a:pt x="44" y="77"/>
                  <a:pt x="41" y="78"/>
                  <a:pt x="38" y="78"/>
                </a:cubicBezTo>
                <a:cubicBezTo>
                  <a:pt x="35" y="79"/>
                  <a:pt x="32" y="79"/>
                  <a:pt x="28" y="79"/>
                </a:cubicBezTo>
                <a:close/>
                <a:moveTo>
                  <a:pt x="40" y="28"/>
                </a:moveTo>
                <a:cubicBezTo>
                  <a:pt x="40" y="23"/>
                  <a:pt x="39" y="19"/>
                  <a:pt x="38" y="17"/>
                </a:cubicBezTo>
                <a:cubicBezTo>
                  <a:pt x="36" y="14"/>
                  <a:pt x="33" y="13"/>
                  <a:pt x="28" y="13"/>
                </a:cubicBezTo>
                <a:cubicBezTo>
                  <a:pt x="25" y="13"/>
                  <a:pt x="23" y="13"/>
                  <a:pt x="21" y="14"/>
                </a:cubicBezTo>
                <a:cubicBezTo>
                  <a:pt x="20" y="15"/>
                  <a:pt x="18" y="16"/>
                  <a:pt x="17" y="17"/>
                </a:cubicBezTo>
                <a:cubicBezTo>
                  <a:pt x="16" y="18"/>
                  <a:pt x="16" y="20"/>
                  <a:pt x="15" y="22"/>
                </a:cubicBezTo>
                <a:cubicBezTo>
                  <a:pt x="15" y="24"/>
                  <a:pt x="15" y="26"/>
                  <a:pt x="15" y="29"/>
                </a:cubicBezTo>
                <a:cubicBezTo>
                  <a:pt x="15" y="55"/>
                  <a:pt x="15" y="55"/>
                  <a:pt x="15" y="55"/>
                </a:cubicBezTo>
                <a:cubicBezTo>
                  <a:pt x="15" y="59"/>
                  <a:pt x="16" y="62"/>
                  <a:pt x="19" y="64"/>
                </a:cubicBezTo>
                <a:cubicBezTo>
                  <a:pt x="21" y="66"/>
                  <a:pt x="24" y="67"/>
                  <a:pt x="28" y="67"/>
                </a:cubicBezTo>
                <a:cubicBezTo>
                  <a:pt x="30" y="67"/>
                  <a:pt x="32" y="67"/>
                  <a:pt x="33" y="66"/>
                </a:cubicBezTo>
                <a:cubicBezTo>
                  <a:pt x="35" y="66"/>
                  <a:pt x="36" y="65"/>
                  <a:pt x="37" y="64"/>
                </a:cubicBezTo>
                <a:cubicBezTo>
                  <a:pt x="38" y="63"/>
                  <a:pt x="39" y="62"/>
                  <a:pt x="39" y="60"/>
                </a:cubicBezTo>
                <a:cubicBezTo>
                  <a:pt x="40" y="58"/>
                  <a:pt x="40" y="56"/>
                  <a:pt x="40" y="53"/>
                </a:cubicBezTo>
                <a:lnTo>
                  <a:pt x="40" y="28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0" name="深度视觉·原创设计 https://www.docer.com/works?userid=22383862"/>
          <p:cNvSpPr/>
          <p:nvPr/>
        </p:nvSpPr>
        <p:spPr bwMode="auto">
          <a:xfrm>
            <a:off x="6138532" y="2793804"/>
            <a:ext cx="273539" cy="397073"/>
          </a:xfrm>
          <a:custGeom>
            <a:avLst/>
            <a:gdLst>
              <a:gd name="T0" fmla="*/ 3 w 53"/>
              <a:gd name="T1" fmla="*/ 77 h 77"/>
              <a:gd name="T2" fmla="*/ 1 w 53"/>
              <a:gd name="T3" fmla="*/ 77 h 77"/>
              <a:gd name="T4" fmla="*/ 0 w 53"/>
              <a:gd name="T5" fmla="*/ 74 h 77"/>
              <a:gd name="T6" fmla="*/ 0 w 53"/>
              <a:gd name="T7" fmla="*/ 69 h 77"/>
              <a:gd name="T8" fmla="*/ 2 w 53"/>
              <a:gd name="T9" fmla="*/ 58 h 77"/>
              <a:gd name="T10" fmla="*/ 7 w 53"/>
              <a:gd name="T11" fmla="*/ 49 h 77"/>
              <a:gd name="T12" fmla="*/ 14 w 53"/>
              <a:gd name="T13" fmla="*/ 41 h 77"/>
              <a:gd name="T14" fmla="*/ 21 w 53"/>
              <a:gd name="T15" fmla="*/ 36 h 77"/>
              <a:gd name="T16" fmla="*/ 27 w 53"/>
              <a:gd name="T17" fmla="*/ 33 h 77"/>
              <a:gd name="T18" fmla="*/ 32 w 53"/>
              <a:gd name="T19" fmla="*/ 29 h 77"/>
              <a:gd name="T20" fmla="*/ 36 w 53"/>
              <a:gd name="T21" fmla="*/ 25 h 77"/>
              <a:gd name="T22" fmla="*/ 37 w 53"/>
              <a:gd name="T23" fmla="*/ 21 h 77"/>
              <a:gd name="T24" fmla="*/ 25 w 53"/>
              <a:gd name="T25" fmla="*/ 12 h 77"/>
              <a:gd name="T26" fmla="*/ 15 w 53"/>
              <a:gd name="T27" fmla="*/ 14 h 77"/>
              <a:gd name="T28" fmla="*/ 8 w 53"/>
              <a:gd name="T29" fmla="*/ 17 h 77"/>
              <a:gd name="T30" fmla="*/ 6 w 53"/>
              <a:gd name="T31" fmla="*/ 16 h 77"/>
              <a:gd name="T32" fmla="*/ 5 w 53"/>
              <a:gd name="T33" fmla="*/ 12 h 77"/>
              <a:gd name="T34" fmla="*/ 4 w 53"/>
              <a:gd name="T35" fmla="*/ 8 h 77"/>
              <a:gd name="T36" fmla="*/ 4 w 53"/>
              <a:gd name="T37" fmla="*/ 5 h 77"/>
              <a:gd name="T38" fmla="*/ 7 w 53"/>
              <a:gd name="T39" fmla="*/ 4 h 77"/>
              <a:gd name="T40" fmla="*/ 12 w 53"/>
              <a:gd name="T41" fmla="*/ 2 h 77"/>
              <a:gd name="T42" fmla="*/ 18 w 53"/>
              <a:gd name="T43" fmla="*/ 1 h 77"/>
              <a:gd name="T44" fmla="*/ 27 w 53"/>
              <a:gd name="T45" fmla="*/ 0 h 77"/>
              <a:gd name="T46" fmla="*/ 46 w 53"/>
              <a:gd name="T47" fmla="*/ 5 h 77"/>
              <a:gd name="T48" fmla="*/ 53 w 53"/>
              <a:gd name="T49" fmla="*/ 20 h 77"/>
              <a:gd name="T50" fmla="*/ 50 w 53"/>
              <a:gd name="T51" fmla="*/ 28 h 77"/>
              <a:gd name="T52" fmla="*/ 45 w 53"/>
              <a:gd name="T53" fmla="*/ 36 h 77"/>
              <a:gd name="T54" fmla="*/ 37 w 53"/>
              <a:gd name="T55" fmla="*/ 41 h 77"/>
              <a:gd name="T56" fmla="*/ 29 w 53"/>
              <a:gd name="T57" fmla="*/ 46 h 77"/>
              <a:gd name="T58" fmla="*/ 20 w 53"/>
              <a:gd name="T59" fmla="*/ 53 h 77"/>
              <a:gd name="T60" fmla="*/ 16 w 53"/>
              <a:gd name="T61" fmla="*/ 64 h 77"/>
              <a:gd name="T62" fmla="*/ 18 w 53"/>
              <a:gd name="T63" fmla="*/ 65 h 77"/>
              <a:gd name="T64" fmla="*/ 48 w 53"/>
              <a:gd name="T65" fmla="*/ 65 h 77"/>
              <a:gd name="T66" fmla="*/ 51 w 53"/>
              <a:gd name="T67" fmla="*/ 65 h 77"/>
              <a:gd name="T68" fmla="*/ 53 w 53"/>
              <a:gd name="T69" fmla="*/ 68 h 77"/>
              <a:gd name="T70" fmla="*/ 53 w 53"/>
              <a:gd name="T71" fmla="*/ 74 h 77"/>
              <a:gd name="T72" fmla="*/ 52 w 53"/>
              <a:gd name="T73" fmla="*/ 77 h 77"/>
              <a:gd name="T74" fmla="*/ 49 w 53"/>
              <a:gd name="T75" fmla="*/ 77 h 77"/>
              <a:gd name="T76" fmla="*/ 3 w 53"/>
              <a:gd name="T77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" h="77">
                <a:moveTo>
                  <a:pt x="3" y="77"/>
                </a:moveTo>
                <a:cubicBezTo>
                  <a:pt x="2" y="77"/>
                  <a:pt x="2" y="77"/>
                  <a:pt x="1" y="77"/>
                </a:cubicBezTo>
                <a:cubicBezTo>
                  <a:pt x="0" y="76"/>
                  <a:pt x="0" y="75"/>
                  <a:pt x="0" y="74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5"/>
                  <a:pt x="0" y="61"/>
                  <a:pt x="2" y="58"/>
                </a:cubicBezTo>
                <a:cubicBezTo>
                  <a:pt x="3" y="54"/>
                  <a:pt x="5" y="51"/>
                  <a:pt x="7" y="49"/>
                </a:cubicBezTo>
                <a:cubicBezTo>
                  <a:pt x="9" y="46"/>
                  <a:pt x="11" y="43"/>
                  <a:pt x="14" y="41"/>
                </a:cubicBezTo>
                <a:cubicBezTo>
                  <a:pt x="16" y="39"/>
                  <a:pt x="19" y="38"/>
                  <a:pt x="21" y="36"/>
                </a:cubicBezTo>
                <a:cubicBezTo>
                  <a:pt x="23" y="35"/>
                  <a:pt x="25" y="34"/>
                  <a:pt x="27" y="33"/>
                </a:cubicBezTo>
                <a:cubicBezTo>
                  <a:pt x="29" y="32"/>
                  <a:pt x="31" y="30"/>
                  <a:pt x="32" y="29"/>
                </a:cubicBezTo>
                <a:cubicBezTo>
                  <a:pt x="34" y="28"/>
                  <a:pt x="35" y="26"/>
                  <a:pt x="36" y="25"/>
                </a:cubicBezTo>
                <a:cubicBezTo>
                  <a:pt x="37" y="24"/>
                  <a:pt x="37" y="22"/>
                  <a:pt x="37" y="21"/>
                </a:cubicBezTo>
                <a:cubicBezTo>
                  <a:pt x="37" y="15"/>
                  <a:pt x="33" y="12"/>
                  <a:pt x="25" y="12"/>
                </a:cubicBezTo>
                <a:cubicBezTo>
                  <a:pt x="21" y="12"/>
                  <a:pt x="18" y="13"/>
                  <a:pt x="15" y="14"/>
                </a:cubicBezTo>
                <a:cubicBezTo>
                  <a:pt x="12" y="15"/>
                  <a:pt x="10" y="16"/>
                  <a:pt x="8" y="17"/>
                </a:cubicBezTo>
                <a:cubicBezTo>
                  <a:pt x="8" y="17"/>
                  <a:pt x="7" y="17"/>
                  <a:pt x="6" y="16"/>
                </a:cubicBezTo>
                <a:cubicBezTo>
                  <a:pt x="6" y="14"/>
                  <a:pt x="5" y="13"/>
                  <a:pt x="5" y="12"/>
                </a:cubicBezTo>
                <a:cubicBezTo>
                  <a:pt x="4" y="10"/>
                  <a:pt x="4" y="9"/>
                  <a:pt x="4" y="8"/>
                </a:cubicBezTo>
                <a:cubicBezTo>
                  <a:pt x="3" y="6"/>
                  <a:pt x="3" y="6"/>
                  <a:pt x="4" y="5"/>
                </a:cubicBezTo>
                <a:cubicBezTo>
                  <a:pt x="5" y="5"/>
                  <a:pt x="6" y="4"/>
                  <a:pt x="7" y="4"/>
                </a:cubicBezTo>
                <a:cubicBezTo>
                  <a:pt x="8" y="3"/>
                  <a:pt x="10" y="2"/>
                  <a:pt x="12" y="2"/>
                </a:cubicBezTo>
                <a:cubicBezTo>
                  <a:pt x="13" y="1"/>
                  <a:pt x="16" y="1"/>
                  <a:pt x="18" y="1"/>
                </a:cubicBezTo>
                <a:cubicBezTo>
                  <a:pt x="21" y="0"/>
                  <a:pt x="24" y="0"/>
                  <a:pt x="27" y="0"/>
                </a:cubicBezTo>
                <a:cubicBezTo>
                  <a:pt x="35" y="0"/>
                  <a:pt x="41" y="2"/>
                  <a:pt x="46" y="5"/>
                </a:cubicBezTo>
                <a:cubicBezTo>
                  <a:pt x="50" y="8"/>
                  <a:pt x="53" y="13"/>
                  <a:pt x="53" y="20"/>
                </a:cubicBezTo>
                <a:cubicBezTo>
                  <a:pt x="53" y="23"/>
                  <a:pt x="52" y="26"/>
                  <a:pt x="50" y="28"/>
                </a:cubicBezTo>
                <a:cubicBezTo>
                  <a:pt x="49" y="31"/>
                  <a:pt x="47" y="33"/>
                  <a:pt x="45" y="36"/>
                </a:cubicBezTo>
                <a:cubicBezTo>
                  <a:pt x="43" y="38"/>
                  <a:pt x="40" y="40"/>
                  <a:pt x="37" y="41"/>
                </a:cubicBezTo>
                <a:cubicBezTo>
                  <a:pt x="35" y="43"/>
                  <a:pt x="32" y="45"/>
                  <a:pt x="29" y="46"/>
                </a:cubicBezTo>
                <a:cubicBezTo>
                  <a:pt x="26" y="48"/>
                  <a:pt x="23" y="50"/>
                  <a:pt x="20" y="53"/>
                </a:cubicBezTo>
                <a:cubicBezTo>
                  <a:pt x="18" y="56"/>
                  <a:pt x="16" y="60"/>
                  <a:pt x="16" y="64"/>
                </a:cubicBezTo>
                <a:cubicBezTo>
                  <a:pt x="16" y="64"/>
                  <a:pt x="17" y="65"/>
                  <a:pt x="18" y="65"/>
                </a:cubicBezTo>
                <a:cubicBezTo>
                  <a:pt x="48" y="65"/>
                  <a:pt x="48" y="65"/>
                  <a:pt x="48" y="65"/>
                </a:cubicBezTo>
                <a:cubicBezTo>
                  <a:pt x="49" y="65"/>
                  <a:pt x="51" y="65"/>
                  <a:pt x="51" y="65"/>
                </a:cubicBezTo>
                <a:cubicBezTo>
                  <a:pt x="52" y="66"/>
                  <a:pt x="53" y="66"/>
                  <a:pt x="53" y="68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6"/>
                  <a:pt x="52" y="76"/>
                  <a:pt x="52" y="77"/>
                </a:cubicBezTo>
                <a:cubicBezTo>
                  <a:pt x="51" y="77"/>
                  <a:pt x="50" y="77"/>
                  <a:pt x="49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1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5891463" y="1994616"/>
            <a:ext cx="247067" cy="361777"/>
          </a:xfrm>
          <a:custGeom>
            <a:avLst/>
            <a:gdLst>
              <a:gd name="T0" fmla="*/ 25 w 48"/>
              <a:gd name="T1" fmla="*/ 70 h 70"/>
              <a:gd name="T2" fmla="*/ 16 w 48"/>
              <a:gd name="T3" fmla="*/ 70 h 70"/>
              <a:gd name="T4" fmla="*/ 8 w 48"/>
              <a:gd name="T5" fmla="*/ 66 h 70"/>
              <a:gd name="T6" fmla="*/ 2 w 48"/>
              <a:gd name="T7" fmla="*/ 60 h 70"/>
              <a:gd name="T8" fmla="*/ 0 w 48"/>
              <a:gd name="T9" fmla="*/ 49 h 70"/>
              <a:gd name="T10" fmla="*/ 0 w 48"/>
              <a:gd name="T11" fmla="*/ 23 h 70"/>
              <a:gd name="T12" fmla="*/ 2 w 48"/>
              <a:gd name="T13" fmla="*/ 12 h 70"/>
              <a:gd name="T14" fmla="*/ 7 w 48"/>
              <a:gd name="T15" fmla="*/ 5 h 70"/>
              <a:gd name="T16" fmla="*/ 15 w 48"/>
              <a:gd name="T17" fmla="*/ 1 h 70"/>
              <a:gd name="T18" fmla="*/ 25 w 48"/>
              <a:gd name="T19" fmla="*/ 0 h 70"/>
              <a:gd name="T20" fmla="*/ 34 w 48"/>
              <a:gd name="T21" fmla="*/ 1 h 70"/>
              <a:gd name="T22" fmla="*/ 41 w 48"/>
              <a:gd name="T23" fmla="*/ 4 h 70"/>
              <a:gd name="T24" fmla="*/ 46 w 48"/>
              <a:gd name="T25" fmla="*/ 11 h 70"/>
              <a:gd name="T26" fmla="*/ 48 w 48"/>
              <a:gd name="T27" fmla="*/ 22 h 70"/>
              <a:gd name="T28" fmla="*/ 48 w 48"/>
              <a:gd name="T29" fmla="*/ 47 h 70"/>
              <a:gd name="T30" fmla="*/ 46 w 48"/>
              <a:gd name="T31" fmla="*/ 59 h 70"/>
              <a:gd name="T32" fmla="*/ 41 w 48"/>
              <a:gd name="T33" fmla="*/ 66 h 70"/>
              <a:gd name="T34" fmla="*/ 33 w 48"/>
              <a:gd name="T35" fmla="*/ 70 h 70"/>
              <a:gd name="T36" fmla="*/ 25 w 48"/>
              <a:gd name="T37" fmla="*/ 70 h 70"/>
              <a:gd name="T38" fmla="*/ 35 w 48"/>
              <a:gd name="T39" fmla="*/ 25 h 70"/>
              <a:gd name="T40" fmla="*/ 33 w 48"/>
              <a:gd name="T41" fmla="*/ 14 h 70"/>
              <a:gd name="T42" fmla="*/ 25 w 48"/>
              <a:gd name="T43" fmla="*/ 11 h 70"/>
              <a:gd name="T44" fmla="*/ 19 w 48"/>
              <a:gd name="T45" fmla="*/ 12 h 70"/>
              <a:gd name="T46" fmla="*/ 15 w 48"/>
              <a:gd name="T47" fmla="*/ 15 h 70"/>
              <a:gd name="T48" fmla="*/ 13 w 48"/>
              <a:gd name="T49" fmla="*/ 19 h 70"/>
              <a:gd name="T50" fmla="*/ 13 w 48"/>
              <a:gd name="T51" fmla="*/ 25 h 70"/>
              <a:gd name="T52" fmla="*/ 13 w 48"/>
              <a:gd name="T53" fmla="*/ 49 h 70"/>
              <a:gd name="T54" fmla="*/ 16 w 48"/>
              <a:gd name="T55" fmla="*/ 57 h 70"/>
              <a:gd name="T56" fmla="*/ 24 w 48"/>
              <a:gd name="T57" fmla="*/ 59 h 70"/>
              <a:gd name="T58" fmla="*/ 29 w 48"/>
              <a:gd name="T59" fmla="*/ 59 h 70"/>
              <a:gd name="T60" fmla="*/ 33 w 48"/>
              <a:gd name="T61" fmla="*/ 57 h 70"/>
              <a:gd name="T62" fmla="*/ 35 w 48"/>
              <a:gd name="T63" fmla="*/ 53 h 70"/>
              <a:gd name="T64" fmla="*/ 35 w 48"/>
              <a:gd name="T65" fmla="*/ 47 h 70"/>
              <a:gd name="T66" fmla="*/ 35 w 48"/>
              <a:gd name="T67" fmla="*/ 2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8" h="70">
                <a:moveTo>
                  <a:pt x="25" y="70"/>
                </a:moveTo>
                <a:cubicBezTo>
                  <a:pt x="22" y="70"/>
                  <a:pt x="19" y="70"/>
                  <a:pt x="16" y="70"/>
                </a:cubicBezTo>
                <a:cubicBezTo>
                  <a:pt x="13" y="69"/>
                  <a:pt x="10" y="68"/>
                  <a:pt x="8" y="66"/>
                </a:cubicBezTo>
                <a:cubicBezTo>
                  <a:pt x="5" y="65"/>
                  <a:pt x="3" y="63"/>
                  <a:pt x="2" y="60"/>
                </a:cubicBezTo>
                <a:cubicBezTo>
                  <a:pt x="1" y="57"/>
                  <a:pt x="0" y="54"/>
                  <a:pt x="0" y="4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0" y="15"/>
                  <a:pt x="2" y="12"/>
                </a:cubicBezTo>
                <a:cubicBezTo>
                  <a:pt x="3" y="9"/>
                  <a:pt x="4" y="6"/>
                  <a:pt x="7" y="5"/>
                </a:cubicBezTo>
                <a:cubicBezTo>
                  <a:pt x="9" y="3"/>
                  <a:pt x="11" y="2"/>
                  <a:pt x="15" y="1"/>
                </a:cubicBezTo>
                <a:cubicBezTo>
                  <a:pt x="18" y="0"/>
                  <a:pt x="21" y="0"/>
                  <a:pt x="25" y="0"/>
                </a:cubicBezTo>
                <a:cubicBezTo>
                  <a:pt x="28" y="0"/>
                  <a:pt x="31" y="0"/>
                  <a:pt x="34" y="1"/>
                </a:cubicBezTo>
                <a:cubicBezTo>
                  <a:pt x="36" y="1"/>
                  <a:pt x="39" y="3"/>
                  <a:pt x="41" y="4"/>
                </a:cubicBezTo>
                <a:cubicBezTo>
                  <a:pt x="43" y="6"/>
                  <a:pt x="45" y="8"/>
                  <a:pt x="46" y="11"/>
                </a:cubicBezTo>
                <a:cubicBezTo>
                  <a:pt x="47" y="14"/>
                  <a:pt x="48" y="18"/>
                  <a:pt x="48" y="22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52"/>
                  <a:pt x="47" y="56"/>
                  <a:pt x="46" y="59"/>
                </a:cubicBezTo>
                <a:cubicBezTo>
                  <a:pt x="45" y="62"/>
                  <a:pt x="43" y="65"/>
                  <a:pt x="41" y="66"/>
                </a:cubicBezTo>
                <a:cubicBezTo>
                  <a:pt x="39" y="68"/>
                  <a:pt x="36" y="69"/>
                  <a:pt x="33" y="70"/>
                </a:cubicBezTo>
                <a:cubicBezTo>
                  <a:pt x="31" y="70"/>
                  <a:pt x="28" y="70"/>
                  <a:pt x="25" y="70"/>
                </a:cubicBezTo>
                <a:close/>
                <a:moveTo>
                  <a:pt x="35" y="25"/>
                </a:moveTo>
                <a:cubicBezTo>
                  <a:pt x="35" y="20"/>
                  <a:pt x="35" y="16"/>
                  <a:pt x="33" y="14"/>
                </a:cubicBezTo>
                <a:cubicBezTo>
                  <a:pt x="32" y="12"/>
                  <a:pt x="29" y="11"/>
                  <a:pt x="25" y="11"/>
                </a:cubicBezTo>
                <a:cubicBezTo>
                  <a:pt x="22" y="11"/>
                  <a:pt x="20" y="12"/>
                  <a:pt x="19" y="12"/>
                </a:cubicBezTo>
                <a:cubicBezTo>
                  <a:pt x="17" y="13"/>
                  <a:pt x="16" y="13"/>
                  <a:pt x="15" y="15"/>
                </a:cubicBezTo>
                <a:cubicBezTo>
                  <a:pt x="14" y="16"/>
                  <a:pt x="13" y="17"/>
                  <a:pt x="13" y="19"/>
                </a:cubicBezTo>
                <a:cubicBezTo>
                  <a:pt x="13" y="21"/>
                  <a:pt x="13" y="23"/>
                  <a:pt x="13" y="25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52"/>
                  <a:pt x="14" y="55"/>
                  <a:pt x="16" y="57"/>
                </a:cubicBezTo>
                <a:cubicBezTo>
                  <a:pt x="18" y="58"/>
                  <a:pt x="21" y="59"/>
                  <a:pt x="24" y="59"/>
                </a:cubicBezTo>
                <a:cubicBezTo>
                  <a:pt x="26" y="59"/>
                  <a:pt x="28" y="59"/>
                  <a:pt x="29" y="59"/>
                </a:cubicBezTo>
                <a:cubicBezTo>
                  <a:pt x="30" y="58"/>
                  <a:pt x="32" y="58"/>
                  <a:pt x="33" y="57"/>
                </a:cubicBezTo>
                <a:cubicBezTo>
                  <a:pt x="34" y="56"/>
                  <a:pt x="34" y="55"/>
                  <a:pt x="35" y="53"/>
                </a:cubicBezTo>
                <a:cubicBezTo>
                  <a:pt x="35" y="52"/>
                  <a:pt x="35" y="50"/>
                  <a:pt x="35" y="47"/>
                </a:cubicBezTo>
                <a:lnTo>
                  <a:pt x="35" y="25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2" name="深度视觉·原创设计 https://www.docer.com/works?userid=22383862"/>
          <p:cNvSpPr/>
          <p:nvPr/>
        </p:nvSpPr>
        <p:spPr bwMode="auto">
          <a:xfrm>
            <a:off x="6200298" y="2000918"/>
            <a:ext cx="118492" cy="355474"/>
          </a:xfrm>
          <a:custGeom>
            <a:avLst/>
            <a:gdLst>
              <a:gd name="T0" fmla="*/ 14 w 23"/>
              <a:gd name="T1" fmla="*/ 69 h 69"/>
              <a:gd name="T2" fmla="*/ 11 w 23"/>
              <a:gd name="T3" fmla="*/ 68 h 69"/>
              <a:gd name="T4" fmla="*/ 10 w 23"/>
              <a:gd name="T5" fmla="*/ 64 h 69"/>
              <a:gd name="T6" fmla="*/ 10 w 23"/>
              <a:gd name="T7" fmla="*/ 15 h 69"/>
              <a:gd name="T8" fmla="*/ 10 w 23"/>
              <a:gd name="T9" fmla="*/ 14 h 69"/>
              <a:gd name="T10" fmla="*/ 3 w 23"/>
              <a:gd name="T11" fmla="*/ 14 h 69"/>
              <a:gd name="T12" fmla="*/ 1 w 23"/>
              <a:gd name="T13" fmla="*/ 14 h 69"/>
              <a:gd name="T14" fmla="*/ 0 w 23"/>
              <a:gd name="T15" fmla="*/ 13 h 69"/>
              <a:gd name="T16" fmla="*/ 0 w 23"/>
              <a:gd name="T17" fmla="*/ 12 h 69"/>
              <a:gd name="T18" fmla="*/ 0 w 23"/>
              <a:gd name="T19" fmla="*/ 8 h 69"/>
              <a:gd name="T20" fmla="*/ 0 w 23"/>
              <a:gd name="T21" fmla="*/ 5 h 69"/>
              <a:gd name="T22" fmla="*/ 4 w 23"/>
              <a:gd name="T23" fmla="*/ 4 h 69"/>
              <a:gd name="T24" fmla="*/ 11 w 23"/>
              <a:gd name="T25" fmla="*/ 1 h 69"/>
              <a:gd name="T26" fmla="*/ 13 w 23"/>
              <a:gd name="T27" fmla="*/ 1 h 69"/>
              <a:gd name="T28" fmla="*/ 14 w 23"/>
              <a:gd name="T29" fmla="*/ 0 h 69"/>
              <a:gd name="T30" fmla="*/ 20 w 23"/>
              <a:gd name="T31" fmla="*/ 0 h 69"/>
              <a:gd name="T32" fmla="*/ 23 w 23"/>
              <a:gd name="T33" fmla="*/ 1 h 69"/>
              <a:gd name="T34" fmla="*/ 23 w 23"/>
              <a:gd name="T35" fmla="*/ 5 h 69"/>
              <a:gd name="T36" fmla="*/ 23 w 23"/>
              <a:gd name="T37" fmla="*/ 65 h 69"/>
              <a:gd name="T38" fmla="*/ 23 w 23"/>
              <a:gd name="T39" fmla="*/ 68 h 69"/>
              <a:gd name="T40" fmla="*/ 20 w 23"/>
              <a:gd name="T41" fmla="*/ 69 h 69"/>
              <a:gd name="T42" fmla="*/ 14 w 23"/>
              <a:gd name="T4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" h="69">
                <a:moveTo>
                  <a:pt x="14" y="69"/>
                </a:moveTo>
                <a:cubicBezTo>
                  <a:pt x="12" y="69"/>
                  <a:pt x="11" y="68"/>
                  <a:pt x="11" y="68"/>
                </a:cubicBezTo>
                <a:cubicBezTo>
                  <a:pt x="10" y="67"/>
                  <a:pt x="10" y="66"/>
                  <a:pt x="10" y="64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4"/>
                  <a:pt x="10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2" y="14"/>
                  <a:pt x="2" y="14"/>
                  <a:pt x="1" y="14"/>
                </a:cubicBezTo>
                <a:cubicBezTo>
                  <a:pt x="1" y="14"/>
                  <a:pt x="0" y="13"/>
                  <a:pt x="0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0" y="8"/>
                  <a:pt x="0" y="8"/>
                  <a:pt x="0" y="8"/>
                </a:cubicBezTo>
                <a:cubicBezTo>
                  <a:pt x="0" y="6"/>
                  <a:pt x="0" y="6"/>
                  <a:pt x="0" y="5"/>
                </a:cubicBezTo>
                <a:cubicBezTo>
                  <a:pt x="1" y="4"/>
                  <a:pt x="2" y="4"/>
                  <a:pt x="4" y="4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2" y="1"/>
                  <a:pt x="13" y="1"/>
                </a:cubicBezTo>
                <a:cubicBezTo>
                  <a:pt x="13" y="0"/>
                  <a:pt x="14" y="0"/>
                  <a:pt x="1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2" y="0"/>
                  <a:pt x="22" y="1"/>
                  <a:pt x="23" y="1"/>
                </a:cubicBezTo>
                <a:cubicBezTo>
                  <a:pt x="23" y="2"/>
                  <a:pt x="23" y="3"/>
                  <a:pt x="23" y="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6"/>
                  <a:pt x="23" y="67"/>
                  <a:pt x="23" y="68"/>
                </a:cubicBezTo>
                <a:cubicBezTo>
                  <a:pt x="22" y="68"/>
                  <a:pt x="21" y="69"/>
                  <a:pt x="20" y="69"/>
                </a:cubicBezTo>
                <a:lnTo>
                  <a:pt x="14" y="69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3" name="深度视觉·原创设计 https://www.docer.com/works?userid=22383862"/>
          <p:cNvSpPr/>
          <p:nvPr/>
        </p:nvSpPr>
        <p:spPr bwMode="auto">
          <a:xfrm>
            <a:off x="5467919" y="5061530"/>
            <a:ext cx="1284499" cy="1181134"/>
          </a:xfrm>
          <a:custGeom>
            <a:avLst/>
            <a:gdLst>
              <a:gd name="T0" fmla="*/ 245 w 249"/>
              <a:gd name="T1" fmla="*/ 0 h 229"/>
              <a:gd name="T2" fmla="*/ 242 w 249"/>
              <a:gd name="T3" fmla="*/ 4 h 229"/>
              <a:gd name="T4" fmla="*/ 241 w 249"/>
              <a:gd name="T5" fmla="*/ 16 h 229"/>
              <a:gd name="T6" fmla="*/ 239 w 249"/>
              <a:gd name="T7" fmla="*/ 19 h 229"/>
              <a:gd name="T8" fmla="*/ 247 w 249"/>
              <a:gd name="T9" fmla="*/ 27 h 229"/>
              <a:gd name="T10" fmla="*/ 246 w 249"/>
              <a:gd name="T11" fmla="*/ 40 h 229"/>
              <a:gd name="T12" fmla="*/ 238 w 249"/>
              <a:gd name="T13" fmla="*/ 48 h 229"/>
              <a:gd name="T14" fmla="*/ 237 w 249"/>
              <a:gd name="T15" fmla="*/ 55 h 229"/>
              <a:gd name="T16" fmla="*/ 246 w 249"/>
              <a:gd name="T17" fmla="*/ 63 h 229"/>
              <a:gd name="T18" fmla="*/ 244 w 249"/>
              <a:gd name="T19" fmla="*/ 74 h 229"/>
              <a:gd name="T20" fmla="*/ 238 w 249"/>
              <a:gd name="T21" fmla="*/ 81 h 229"/>
              <a:gd name="T22" fmla="*/ 238 w 249"/>
              <a:gd name="T23" fmla="*/ 91 h 229"/>
              <a:gd name="T24" fmla="*/ 246 w 249"/>
              <a:gd name="T25" fmla="*/ 101 h 229"/>
              <a:gd name="T26" fmla="*/ 242 w 249"/>
              <a:gd name="T27" fmla="*/ 110 h 229"/>
              <a:gd name="T28" fmla="*/ 236 w 249"/>
              <a:gd name="T29" fmla="*/ 116 h 229"/>
              <a:gd name="T30" fmla="*/ 238 w 249"/>
              <a:gd name="T31" fmla="*/ 122 h 229"/>
              <a:gd name="T32" fmla="*/ 246 w 249"/>
              <a:gd name="T33" fmla="*/ 132 h 229"/>
              <a:gd name="T34" fmla="*/ 244 w 249"/>
              <a:gd name="T35" fmla="*/ 142 h 229"/>
              <a:gd name="T36" fmla="*/ 236 w 249"/>
              <a:gd name="T37" fmla="*/ 149 h 229"/>
              <a:gd name="T38" fmla="*/ 236 w 249"/>
              <a:gd name="T39" fmla="*/ 157 h 229"/>
              <a:gd name="T40" fmla="*/ 242 w 249"/>
              <a:gd name="T41" fmla="*/ 164 h 229"/>
              <a:gd name="T42" fmla="*/ 233 w 249"/>
              <a:gd name="T43" fmla="*/ 182 h 229"/>
              <a:gd name="T44" fmla="*/ 180 w 249"/>
              <a:gd name="T45" fmla="*/ 229 h 229"/>
              <a:gd name="T46" fmla="*/ 68 w 249"/>
              <a:gd name="T47" fmla="*/ 229 h 229"/>
              <a:gd name="T48" fmla="*/ 14 w 249"/>
              <a:gd name="T49" fmla="*/ 182 h 229"/>
              <a:gd name="T50" fmla="*/ 13 w 249"/>
              <a:gd name="T51" fmla="*/ 173 h 229"/>
              <a:gd name="T52" fmla="*/ 10 w 249"/>
              <a:gd name="T53" fmla="*/ 161 h 229"/>
              <a:gd name="T54" fmla="*/ 2 w 249"/>
              <a:gd name="T55" fmla="*/ 153 h 229"/>
              <a:gd name="T56" fmla="*/ 6 w 249"/>
              <a:gd name="T57" fmla="*/ 143 h 229"/>
              <a:gd name="T58" fmla="*/ 9 w 249"/>
              <a:gd name="T59" fmla="*/ 135 h 229"/>
              <a:gd name="T60" fmla="*/ 4 w 249"/>
              <a:gd name="T61" fmla="*/ 122 h 229"/>
              <a:gd name="T62" fmla="*/ 3 w 249"/>
              <a:gd name="T63" fmla="*/ 110 h 229"/>
              <a:gd name="T64" fmla="*/ 8 w 249"/>
              <a:gd name="T65" fmla="*/ 103 h 229"/>
              <a:gd name="T66" fmla="*/ 8 w 249"/>
              <a:gd name="T67" fmla="*/ 96 h 229"/>
              <a:gd name="T68" fmla="*/ 2 w 249"/>
              <a:gd name="T69" fmla="*/ 86 h 229"/>
              <a:gd name="T70" fmla="*/ 6 w 249"/>
              <a:gd name="T71" fmla="*/ 74 h 229"/>
              <a:gd name="T72" fmla="*/ 10 w 249"/>
              <a:gd name="T73" fmla="*/ 69 h 229"/>
              <a:gd name="T74" fmla="*/ 9 w 249"/>
              <a:gd name="T75" fmla="*/ 62 h 229"/>
              <a:gd name="T76" fmla="*/ 2 w 249"/>
              <a:gd name="T77" fmla="*/ 50 h 229"/>
              <a:gd name="T78" fmla="*/ 2 w 249"/>
              <a:gd name="T79" fmla="*/ 18 h 229"/>
              <a:gd name="T80" fmla="*/ 2 w 249"/>
              <a:gd name="T81" fmla="*/ 12 h 229"/>
              <a:gd name="T82" fmla="*/ 1 w 249"/>
              <a:gd name="T83" fmla="*/ 2 h 229"/>
              <a:gd name="T84" fmla="*/ 0 w 249"/>
              <a:gd name="T85" fmla="*/ 0 h 229"/>
              <a:gd name="T86" fmla="*/ 245 w 249"/>
              <a:gd name="T8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9" h="229">
                <a:moveTo>
                  <a:pt x="245" y="0"/>
                </a:moveTo>
                <a:cubicBezTo>
                  <a:pt x="242" y="4"/>
                  <a:pt x="242" y="4"/>
                  <a:pt x="242" y="4"/>
                </a:cubicBezTo>
                <a:cubicBezTo>
                  <a:pt x="241" y="16"/>
                  <a:pt x="241" y="16"/>
                  <a:pt x="241" y="16"/>
                </a:cubicBezTo>
                <a:cubicBezTo>
                  <a:pt x="239" y="19"/>
                  <a:pt x="239" y="19"/>
                  <a:pt x="239" y="19"/>
                </a:cubicBezTo>
                <a:cubicBezTo>
                  <a:pt x="239" y="19"/>
                  <a:pt x="245" y="23"/>
                  <a:pt x="247" y="27"/>
                </a:cubicBezTo>
                <a:cubicBezTo>
                  <a:pt x="249" y="31"/>
                  <a:pt x="249" y="37"/>
                  <a:pt x="246" y="40"/>
                </a:cubicBezTo>
                <a:cubicBezTo>
                  <a:pt x="242" y="43"/>
                  <a:pt x="238" y="45"/>
                  <a:pt x="238" y="48"/>
                </a:cubicBezTo>
                <a:cubicBezTo>
                  <a:pt x="238" y="50"/>
                  <a:pt x="237" y="55"/>
                  <a:pt x="237" y="55"/>
                </a:cubicBezTo>
                <a:cubicBezTo>
                  <a:pt x="237" y="55"/>
                  <a:pt x="245" y="58"/>
                  <a:pt x="246" y="63"/>
                </a:cubicBezTo>
                <a:cubicBezTo>
                  <a:pt x="248" y="68"/>
                  <a:pt x="247" y="72"/>
                  <a:pt x="244" y="74"/>
                </a:cubicBezTo>
                <a:cubicBezTo>
                  <a:pt x="241" y="77"/>
                  <a:pt x="238" y="81"/>
                  <a:pt x="238" y="81"/>
                </a:cubicBezTo>
                <a:cubicBezTo>
                  <a:pt x="238" y="91"/>
                  <a:pt x="238" y="91"/>
                  <a:pt x="238" y="91"/>
                </a:cubicBezTo>
                <a:cubicBezTo>
                  <a:pt x="238" y="91"/>
                  <a:pt x="246" y="96"/>
                  <a:pt x="246" y="101"/>
                </a:cubicBezTo>
                <a:cubicBezTo>
                  <a:pt x="246" y="106"/>
                  <a:pt x="242" y="110"/>
                  <a:pt x="242" y="110"/>
                </a:cubicBezTo>
                <a:cubicBezTo>
                  <a:pt x="236" y="116"/>
                  <a:pt x="236" y="116"/>
                  <a:pt x="236" y="116"/>
                </a:cubicBezTo>
                <a:cubicBezTo>
                  <a:pt x="238" y="122"/>
                  <a:pt x="238" y="122"/>
                  <a:pt x="238" y="122"/>
                </a:cubicBezTo>
                <a:cubicBezTo>
                  <a:pt x="238" y="122"/>
                  <a:pt x="244" y="127"/>
                  <a:pt x="246" y="132"/>
                </a:cubicBezTo>
                <a:cubicBezTo>
                  <a:pt x="247" y="137"/>
                  <a:pt x="246" y="140"/>
                  <a:pt x="244" y="142"/>
                </a:cubicBezTo>
                <a:cubicBezTo>
                  <a:pt x="241" y="144"/>
                  <a:pt x="236" y="149"/>
                  <a:pt x="236" y="149"/>
                </a:cubicBezTo>
                <a:cubicBezTo>
                  <a:pt x="236" y="157"/>
                  <a:pt x="236" y="157"/>
                  <a:pt x="236" y="157"/>
                </a:cubicBezTo>
                <a:cubicBezTo>
                  <a:pt x="236" y="157"/>
                  <a:pt x="241" y="161"/>
                  <a:pt x="242" y="164"/>
                </a:cubicBezTo>
                <a:cubicBezTo>
                  <a:pt x="243" y="168"/>
                  <a:pt x="236" y="180"/>
                  <a:pt x="233" y="182"/>
                </a:cubicBezTo>
                <a:cubicBezTo>
                  <a:pt x="229" y="185"/>
                  <a:pt x="180" y="229"/>
                  <a:pt x="180" y="229"/>
                </a:cubicBezTo>
                <a:cubicBezTo>
                  <a:pt x="68" y="229"/>
                  <a:pt x="68" y="229"/>
                  <a:pt x="68" y="229"/>
                </a:cubicBezTo>
                <a:cubicBezTo>
                  <a:pt x="14" y="182"/>
                  <a:pt x="14" y="182"/>
                  <a:pt x="14" y="182"/>
                </a:cubicBezTo>
                <a:cubicBezTo>
                  <a:pt x="14" y="182"/>
                  <a:pt x="13" y="176"/>
                  <a:pt x="13" y="173"/>
                </a:cubicBezTo>
                <a:cubicBezTo>
                  <a:pt x="12" y="169"/>
                  <a:pt x="13" y="163"/>
                  <a:pt x="10" y="161"/>
                </a:cubicBezTo>
                <a:cubicBezTo>
                  <a:pt x="7" y="159"/>
                  <a:pt x="2" y="158"/>
                  <a:pt x="2" y="153"/>
                </a:cubicBezTo>
                <a:cubicBezTo>
                  <a:pt x="2" y="148"/>
                  <a:pt x="3" y="144"/>
                  <a:pt x="6" y="143"/>
                </a:cubicBezTo>
                <a:cubicBezTo>
                  <a:pt x="8" y="142"/>
                  <a:pt x="10" y="139"/>
                  <a:pt x="9" y="135"/>
                </a:cubicBezTo>
                <a:cubicBezTo>
                  <a:pt x="8" y="132"/>
                  <a:pt x="6" y="127"/>
                  <a:pt x="4" y="122"/>
                </a:cubicBezTo>
                <a:cubicBezTo>
                  <a:pt x="2" y="118"/>
                  <a:pt x="1" y="113"/>
                  <a:pt x="3" y="110"/>
                </a:cubicBezTo>
                <a:cubicBezTo>
                  <a:pt x="6" y="106"/>
                  <a:pt x="8" y="103"/>
                  <a:pt x="8" y="103"/>
                </a:cubicBezTo>
                <a:cubicBezTo>
                  <a:pt x="8" y="96"/>
                  <a:pt x="8" y="96"/>
                  <a:pt x="8" y="96"/>
                </a:cubicBezTo>
                <a:cubicBezTo>
                  <a:pt x="8" y="96"/>
                  <a:pt x="2" y="92"/>
                  <a:pt x="2" y="86"/>
                </a:cubicBezTo>
                <a:cubicBezTo>
                  <a:pt x="2" y="79"/>
                  <a:pt x="3" y="76"/>
                  <a:pt x="6" y="74"/>
                </a:cubicBezTo>
                <a:cubicBezTo>
                  <a:pt x="8" y="73"/>
                  <a:pt x="10" y="69"/>
                  <a:pt x="10" y="69"/>
                </a:cubicBezTo>
                <a:cubicBezTo>
                  <a:pt x="10" y="69"/>
                  <a:pt x="10" y="65"/>
                  <a:pt x="9" y="62"/>
                </a:cubicBezTo>
                <a:cubicBezTo>
                  <a:pt x="8" y="59"/>
                  <a:pt x="3" y="55"/>
                  <a:pt x="2" y="5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8"/>
                  <a:pt x="2" y="16"/>
                  <a:pt x="2" y="12"/>
                </a:cubicBezTo>
                <a:cubicBezTo>
                  <a:pt x="2" y="9"/>
                  <a:pt x="1" y="2"/>
                  <a:pt x="1" y="2"/>
                </a:cubicBezTo>
                <a:cubicBezTo>
                  <a:pt x="0" y="0"/>
                  <a:pt x="0" y="0"/>
                  <a:pt x="0" y="0"/>
                </a:cubicBezTo>
                <a:lnTo>
                  <a:pt x="245" y="0"/>
                </a:lnTo>
                <a:close/>
              </a:path>
            </a:pathLst>
          </a:custGeom>
          <a:solidFill>
            <a:srgbClr val="3032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4" name="深度视觉·原创设计 https://www.docer.com/works?userid=22383862"/>
          <p:cNvSpPr/>
          <p:nvPr/>
        </p:nvSpPr>
        <p:spPr bwMode="auto">
          <a:xfrm>
            <a:off x="5829697" y="6247707"/>
            <a:ext cx="545817" cy="76893"/>
          </a:xfrm>
          <a:custGeom>
            <a:avLst/>
            <a:gdLst>
              <a:gd name="T0" fmla="*/ 0 w 106"/>
              <a:gd name="T1" fmla="*/ 0 h 15"/>
              <a:gd name="T2" fmla="*/ 106 w 106"/>
              <a:gd name="T3" fmla="*/ 0 h 15"/>
              <a:gd name="T4" fmla="*/ 97 w 106"/>
              <a:gd name="T5" fmla="*/ 10 h 15"/>
              <a:gd name="T6" fmla="*/ 84 w 106"/>
              <a:gd name="T7" fmla="*/ 15 h 15"/>
              <a:gd name="T8" fmla="*/ 22 w 106"/>
              <a:gd name="T9" fmla="*/ 15 h 15"/>
              <a:gd name="T10" fmla="*/ 9 w 106"/>
              <a:gd name="T11" fmla="*/ 11 h 15"/>
              <a:gd name="T12" fmla="*/ 0 w 106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5">
                <a:moveTo>
                  <a:pt x="0" y="0"/>
                </a:moveTo>
                <a:cubicBezTo>
                  <a:pt x="106" y="0"/>
                  <a:pt x="106" y="0"/>
                  <a:pt x="106" y="0"/>
                </a:cubicBezTo>
                <a:cubicBezTo>
                  <a:pt x="106" y="0"/>
                  <a:pt x="100" y="8"/>
                  <a:pt x="97" y="10"/>
                </a:cubicBezTo>
                <a:cubicBezTo>
                  <a:pt x="93" y="13"/>
                  <a:pt x="87" y="15"/>
                  <a:pt x="84" y="15"/>
                </a:cubicBezTo>
                <a:cubicBezTo>
                  <a:pt x="80" y="15"/>
                  <a:pt x="22" y="15"/>
                  <a:pt x="22" y="15"/>
                </a:cubicBezTo>
                <a:cubicBezTo>
                  <a:pt x="22" y="15"/>
                  <a:pt x="13" y="15"/>
                  <a:pt x="9" y="11"/>
                </a:cubicBezTo>
                <a:cubicBezTo>
                  <a:pt x="5" y="7"/>
                  <a:pt x="0" y="0"/>
                  <a:pt x="0" y="0"/>
                </a:cubicBezTo>
                <a:close/>
              </a:path>
            </a:pathLst>
          </a:custGeom>
          <a:solidFill>
            <a:srgbClr val="3936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5" name="深度视觉·原创设计 https://www.docer.com/works?userid=22383862"/>
          <p:cNvSpPr/>
          <p:nvPr/>
        </p:nvSpPr>
        <p:spPr bwMode="auto">
          <a:xfrm>
            <a:off x="6664180" y="5371625"/>
            <a:ext cx="61767" cy="25211"/>
          </a:xfrm>
          <a:custGeom>
            <a:avLst/>
            <a:gdLst>
              <a:gd name="T0" fmla="*/ 8 w 12"/>
              <a:gd name="T1" fmla="*/ 0 h 5"/>
              <a:gd name="T2" fmla="*/ 0 w 12"/>
              <a:gd name="T3" fmla="*/ 5 h 5"/>
              <a:gd name="T4" fmla="*/ 8 w 12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5">
                <a:moveTo>
                  <a:pt x="8" y="0"/>
                </a:moveTo>
                <a:cubicBezTo>
                  <a:pt x="8" y="0"/>
                  <a:pt x="12" y="4"/>
                  <a:pt x="0" y="5"/>
                </a:cubicBez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6" name="深度视觉·原创设计 https://www.docer.com/works?userid=22383862"/>
          <p:cNvSpPr/>
          <p:nvPr/>
        </p:nvSpPr>
        <p:spPr bwMode="auto">
          <a:xfrm>
            <a:off x="6664180" y="5169938"/>
            <a:ext cx="56724" cy="31514"/>
          </a:xfrm>
          <a:custGeom>
            <a:avLst/>
            <a:gdLst>
              <a:gd name="T0" fmla="*/ 8 w 11"/>
              <a:gd name="T1" fmla="*/ 0 h 6"/>
              <a:gd name="T2" fmla="*/ 0 w 11"/>
              <a:gd name="T3" fmla="*/ 6 h 6"/>
              <a:gd name="T4" fmla="*/ 8 w 11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6">
                <a:moveTo>
                  <a:pt x="8" y="0"/>
                </a:moveTo>
                <a:cubicBezTo>
                  <a:pt x="8" y="0"/>
                  <a:pt x="11" y="5"/>
                  <a:pt x="0" y="6"/>
                </a:cubicBez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7" name="深度视觉·原创设计 https://www.docer.com/works?userid=22383862"/>
          <p:cNvSpPr/>
          <p:nvPr/>
        </p:nvSpPr>
        <p:spPr bwMode="auto">
          <a:xfrm>
            <a:off x="6633927" y="5551884"/>
            <a:ext cx="86978" cy="25211"/>
          </a:xfrm>
          <a:custGeom>
            <a:avLst/>
            <a:gdLst>
              <a:gd name="T0" fmla="*/ 13 w 17"/>
              <a:gd name="T1" fmla="*/ 0 h 5"/>
              <a:gd name="T2" fmla="*/ 0 w 17"/>
              <a:gd name="T3" fmla="*/ 5 h 5"/>
              <a:gd name="T4" fmla="*/ 13 w 17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" h="5">
                <a:moveTo>
                  <a:pt x="13" y="0"/>
                </a:moveTo>
                <a:cubicBezTo>
                  <a:pt x="13" y="0"/>
                  <a:pt x="17" y="4"/>
                  <a:pt x="0" y="5"/>
                </a:cubicBezTo>
                <a:lnTo>
                  <a:pt x="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8" name="深度视觉·原创设计 https://www.docer.com/works?userid=22383862"/>
          <p:cNvSpPr/>
          <p:nvPr/>
        </p:nvSpPr>
        <p:spPr bwMode="auto">
          <a:xfrm>
            <a:off x="6644011" y="5660291"/>
            <a:ext cx="71851" cy="92020"/>
          </a:xfrm>
          <a:custGeom>
            <a:avLst/>
            <a:gdLst>
              <a:gd name="T0" fmla="*/ 6 w 14"/>
              <a:gd name="T1" fmla="*/ 0 h 18"/>
              <a:gd name="T2" fmla="*/ 8 w 14"/>
              <a:gd name="T3" fmla="*/ 8 h 18"/>
              <a:gd name="T4" fmla="*/ 14 w 14"/>
              <a:gd name="T5" fmla="*/ 14 h 18"/>
              <a:gd name="T6" fmla="*/ 0 w 14"/>
              <a:gd name="T7" fmla="*/ 17 h 18"/>
              <a:gd name="T8" fmla="*/ 6 w 14"/>
              <a:gd name="T9" fmla="*/ 13 h 18"/>
              <a:gd name="T10" fmla="*/ 6 w 14"/>
              <a:gd name="T11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8">
                <a:moveTo>
                  <a:pt x="6" y="0"/>
                </a:moveTo>
                <a:cubicBezTo>
                  <a:pt x="6" y="0"/>
                  <a:pt x="7" y="7"/>
                  <a:pt x="8" y="8"/>
                </a:cubicBezTo>
                <a:cubicBezTo>
                  <a:pt x="9" y="9"/>
                  <a:pt x="14" y="14"/>
                  <a:pt x="14" y="14"/>
                </a:cubicBezTo>
                <a:cubicBezTo>
                  <a:pt x="14" y="14"/>
                  <a:pt x="3" y="18"/>
                  <a:pt x="0" y="17"/>
                </a:cubicBezTo>
                <a:cubicBezTo>
                  <a:pt x="0" y="17"/>
                  <a:pt x="5" y="15"/>
                  <a:pt x="6" y="13"/>
                </a:cubicBezTo>
                <a:cubicBezTo>
                  <a:pt x="7" y="11"/>
                  <a:pt x="5" y="2"/>
                  <a:pt x="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999" name="深度视觉·原创设计 https://www.docer.com/works?userid=22383862"/>
          <p:cNvSpPr/>
          <p:nvPr/>
        </p:nvSpPr>
        <p:spPr bwMode="auto">
          <a:xfrm>
            <a:off x="6669222" y="5887190"/>
            <a:ext cx="36556" cy="30254"/>
          </a:xfrm>
          <a:custGeom>
            <a:avLst/>
            <a:gdLst>
              <a:gd name="T0" fmla="*/ 4 w 7"/>
              <a:gd name="T1" fmla="*/ 0 h 6"/>
              <a:gd name="T2" fmla="*/ 0 w 7"/>
              <a:gd name="T3" fmla="*/ 6 h 6"/>
              <a:gd name="T4" fmla="*/ 4 w 7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6">
                <a:moveTo>
                  <a:pt x="4" y="0"/>
                </a:moveTo>
                <a:cubicBezTo>
                  <a:pt x="4" y="0"/>
                  <a:pt x="7" y="4"/>
                  <a:pt x="0" y="6"/>
                </a:cubicBez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00" name="深度视觉·原创设计 https://www.docer.com/works?userid=22383862"/>
          <p:cNvSpPr/>
          <p:nvPr/>
        </p:nvSpPr>
        <p:spPr bwMode="auto">
          <a:xfrm>
            <a:off x="5494391" y="5433392"/>
            <a:ext cx="108407" cy="25211"/>
          </a:xfrm>
          <a:custGeom>
            <a:avLst/>
            <a:gdLst>
              <a:gd name="T0" fmla="*/ 7 w 21"/>
              <a:gd name="T1" fmla="*/ 0 h 5"/>
              <a:gd name="T2" fmla="*/ 21 w 21"/>
              <a:gd name="T3" fmla="*/ 0 h 5"/>
              <a:gd name="T4" fmla="*/ 4 w 21"/>
              <a:gd name="T5" fmla="*/ 5 h 5"/>
              <a:gd name="T6" fmla="*/ 7 w 21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5">
                <a:moveTo>
                  <a:pt x="7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8" y="4"/>
                  <a:pt x="4" y="5"/>
                </a:cubicBezTo>
                <a:cubicBezTo>
                  <a:pt x="0" y="5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01" name="深度视觉·原创设计 https://www.docer.com/works?userid=22383862"/>
          <p:cNvSpPr/>
          <p:nvPr/>
        </p:nvSpPr>
        <p:spPr bwMode="auto">
          <a:xfrm>
            <a:off x="5494391" y="5603567"/>
            <a:ext cx="113450" cy="25211"/>
          </a:xfrm>
          <a:custGeom>
            <a:avLst/>
            <a:gdLst>
              <a:gd name="T0" fmla="*/ 6 w 22"/>
              <a:gd name="T1" fmla="*/ 0 h 5"/>
              <a:gd name="T2" fmla="*/ 22 w 22"/>
              <a:gd name="T3" fmla="*/ 1 h 5"/>
              <a:gd name="T4" fmla="*/ 1 w 22"/>
              <a:gd name="T5" fmla="*/ 5 h 5"/>
              <a:gd name="T6" fmla="*/ 6 w 22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5">
                <a:moveTo>
                  <a:pt x="6" y="0"/>
                </a:moveTo>
                <a:cubicBezTo>
                  <a:pt x="22" y="1"/>
                  <a:pt x="22" y="1"/>
                  <a:pt x="22" y="1"/>
                </a:cubicBezTo>
                <a:cubicBezTo>
                  <a:pt x="22" y="1"/>
                  <a:pt x="3" y="5"/>
                  <a:pt x="1" y="5"/>
                </a:cubicBezTo>
                <a:cubicBezTo>
                  <a:pt x="0" y="5"/>
                  <a:pt x="6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02" name="深度视觉·原创设计 https://www.docer.com/works?userid=22383862"/>
          <p:cNvSpPr/>
          <p:nvPr/>
        </p:nvSpPr>
        <p:spPr bwMode="auto">
          <a:xfrm>
            <a:off x="5484306" y="5798951"/>
            <a:ext cx="118492" cy="31514"/>
          </a:xfrm>
          <a:custGeom>
            <a:avLst/>
            <a:gdLst>
              <a:gd name="T0" fmla="*/ 7 w 23"/>
              <a:gd name="T1" fmla="*/ 0 h 6"/>
              <a:gd name="T2" fmla="*/ 23 w 23"/>
              <a:gd name="T3" fmla="*/ 1 h 6"/>
              <a:gd name="T4" fmla="*/ 2 w 23"/>
              <a:gd name="T5" fmla="*/ 6 h 6"/>
              <a:gd name="T6" fmla="*/ 7 w 23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6">
                <a:moveTo>
                  <a:pt x="7" y="0"/>
                </a:move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4" y="6"/>
                  <a:pt x="2" y="6"/>
                </a:cubicBezTo>
                <a:cubicBezTo>
                  <a:pt x="0" y="6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03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6009955" y="5221620"/>
            <a:ext cx="205470" cy="315137"/>
          </a:xfrm>
          <a:custGeom>
            <a:avLst/>
            <a:gdLst>
              <a:gd name="T0" fmla="*/ 34 w 40"/>
              <a:gd name="T1" fmla="*/ 33 h 61"/>
              <a:gd name="T2" fmla="*/ 40 w 40"/>
              <a:gd name="T3" fmla="*/ 20 h 61"/>
              <a:gd name="T4" fmla="*/ 20 w 40"/>
              <a:gd name="T5" fmla="*/ 0 h 61"/>
              <a:gd name="T6" fmla="*/ 0 w 40"/>
              <a:gd name="T7" fmla="*/ 20 h 61"/>
              <a:gd name="T8" fmla="*/ 5 w 40"/>
              <a:gd name="T9" fmla="*/ 33 h 61"/>
              <a:gd name="T10" fmla="*/ 5 w 40"/>
              <a:gd name="T11" fmla="*/ 33 h 61"/>
              <a:gd name="T12" fmla="*/ 11 w 40"/>
              <a:gd name="T13" fmla="*/ 47 h 61"/>
              <a:gd name="T14" fmla="*/ 10 w 40"/>
              <a:gd name="T15" fmla="*/ 49 h 61"/>
              <a:gd name="T16" fmla="*/ 11 w 40"/>
              <a:gd name="T17" fmla="*/ 51 h 61"/>
              <a:gd name="T18" fmla="*/ 10 w 40"/>
              <a:gd name="T19" fmla="*/ 54 h 61"/>
              <a:gd name="T20" fmla="*/ 11 w 40"/>
              <a:gd name="T21" fmla="*/ 56 h 61"/>
              <a:gd name="T22" fmla="*/ 10 w 40"/>
              <a:gd name="T23" fmla="*/ 58 h 61"/>
              <a:gd name="T24" fmla="*/ 13 w 40"/>
              <a:gd name="T25" fmla="*/ 61 h 61"/>
              <a:gd name="T26" fmla="*/ 26 w 40"/>
              <a:gd name="T27" fmla="*/ 61 h 61"/>
              <a:gd name="T28" fmla="*/ 29 w 40"/>
              <a:gd name="T29" fmla="*/ 58 h 61"/>
              <a:gd name="T30" fmla="*/ 28 w 40"/>
              <a:gd name="T31" fmla="*/ 56 h 61"/>
              <a:gd name="T32" fmla="*/ 29 w 40"/>
              <a:gd name="T33" fmla="*/ 54 h 61"/>
              <a:gd name="T34" fmla="*/ 28 w 40"/>
              <a:gd name="T35" fmla="*/ 51 h 61"/>
              <a:gd name="T36" fmla="*/ 29 w 40"/>
              <a:gd name="T37" fmla="*/ 49 h 61"/>
              <a:gd name="T38" fmla="*/ 29 w 40"/>
              <a:gd name="T39" fmla="*/ 47 h 61"/>
              <a:gd name="T40" fmla="*/ 34 w 40"/>
              <a:gd name="T41" fmla="*/ 33 h 61"/>
              <a:gd name="T42" fmla="*/ 20 w 40"/>
              <a:gd name="T43" fmla="*/ 47 h 61"/>
              <a:gd name="T44" fmla="*/ 19 w 40"/>
              <a:gd name="T45" fmla="*/ 47 h 61"/>
              <a:gd name="T46" fmla="*/ 19 w 40"/>
              <a:gd name="T47" fmla="*/ 37 h 61"/>
              <a:gd name="T48" fmla="*/ 20 w 40"/>
              <a:gd name="T49" fmla="*/ 36 h 61"/>
              <a:gd name="T50" fmla="*/ 20 w 40"/>
              <a:gd name="T51" fmla="*/ 36 h 61"/>
              <a:gd name="T52" fmla="*/ 20 w 40"/>
              <a:gd name="T53" fmla="*/ 37 h 61"/>
              <a:gd name="T54" fmla="*/ 20 w 40"/>
              <a:gd name="T55" fmla="*/ 47 h 61"/>
              <a:gd name="T56" fmla="*/ 32 w 40"/>
              <a:gd name="T57" fmla="*/ 31 h 61"/>
              <a:gd name="T58" fmla="*/ 32 w 40"/>
              <a:gd name="T59" fmla="*/ 32 h 61"/>
              <a:gd name="T60" fmla="*/ 26 w 40"/>
              <a:gd name="T61" fmla="*/ 47 h 61"/>
              <a:gd name="T62" fmla="*/ 23 w 40"/>
              <a:gd name="T63" fmla="*/ 47 h 61"/>
              <a:gd name="T64" fmla="*/ 23 w 40"/>
              <a:gd name="T65" fmla="*/ 37 h 61"/>
              <a:gd name="T66" fmla="*/ 23 w 40"/>
              <a:gd name="T67" fmla="*/ 37 h 61"/>
              <a:gd name="T68" fmla="*/ 28 w 40"/>
              <a:gd name="T69" fmla="*/ 22 h 61"/>
              <a:gd name="T70" fmla="*/ 28 w 40"/>
              <a:gd name="T71" fmla="*/ 21 h 61"/>
              <a:gd name="T72" fmla="*/ 27 w 40"/>
              <a:gd name="T73" fmla="*/ 21 h 61"/>
              <a:gd name="T74" fmla="*/ 23 w 40"/>
              <a:gd name="T75" fmla="*/ 32 h 61"/>
              <a:gd name="T76" fmla="*/ 23 w 40"/>
              <a:gd name="T77" fmla="*/ 26 h 61"/>
              <a:gd name="T78" fmla="*/ 23 w 40"/>
              <a:gd name="T79" fmla="*/ 25 h 61"/>
              <a:gd name="T80" fmla="*/ 22 w 40"/>
              <a:gd name="T81" fmla="*/ 26 h 61"/>
              <a:gd name="T82" fmla="*/ 22 w 40"/>
              <a:gd name="T83" fmla="*/ 34 h 61"/>
              <a:gd name="T84" fmla="*/ 20 w 40"/>
              <a:gd name="T85" fmla="*/ 33 h 61"/>
              <a:gd name="T86" fmla="*/ 17 w 40"/>
              <a:gd name="T87" fmla="*/ 34 h 61"/>
              <a:gd name="T88" fmla="*/ 17 w 40"/>
              <a:gd name="T89" fmla="*/ 26 h 61"/>
              <a:gd name="T90" fmla="*/ 17 w 40"/>
              <a:gd name="T91" fmla="*/ 25 h 61"/>
              <a:gd name="T92" fmla="*/ 16 w 40"/>
              <a:gd name="T93" fmla="*/ 26 h 61"/>
              <a:gd name="T94" fmla="*/ 16 w 40"/>
              <a:gd name="T95" fmla="*/ 32 h 61"/>
              <a:gd name="T96" fmla="*/ 13 w 40"/>
              <a:gd name="T97" fmla="*/ 21 h 61"/>
              <a:gd name="T98" fmla="*/ 12 w 40"/>
              <a:gd name="T99" fmla="*/ 21 h 61"/>
              <a:gd name="T100" fmla="*/ 11 w 40"/>
              <a:gd name="T101" fmla="*/ 22 h 61"/>
              <a:gd name="T102" fmla="*/ 16 w 40"/>
              <a:gd name="T103" fmla="*/ 37 h 61"/>
              <a:gd name="T104" fmla="*/ 16 w 40"/>
              <a:gd name="T105" fmla="*/ 37 h 61"/>
              <a:gd name="T106" fmla="*/ 16 w 40"/>
              <a:gd name="T107" fmla="*/ 47 h 61"/>
              <a:gd name="T108" fmla="*/ 14 w 40"/>
              <a:gd name="T109" fmla="*/ 47 h 61"/>
              <a:gd name="T110" fmla="*/ 7 w 40"/>
              <a:gd name="T111" fmla="*/ 32 h 61"/>
              <a:gd name="T112" fmla="*/ 7 w 40"/>
              <a:gd name="T113" fmla="*/ 31 h 61"/>
              <a:gd name="T114" fmla="*/ 7 w 40"/>
              <a:gd name="T115" fmla="*/ 31 h 61"/>
              <a:gd name="T116" fmla="*/ 3 w 40"/>
              <a:gd name="T117" fmla="*/ 20 h 61"/>
              <a:gd name="T118" fmla="*/ 20 w 40"/>
              <a:gd name="T119" fmla="*/ 3 h 61"/>
              <a:gd name="T120" fmla="*/ 37 w 40"/>
              <a:gd name="T121" fmla="*/ 20 h 61"/>
              <a:gd name="T122" fmla="*/ 32 w 40"/>
              <a:gd name="T123" fmla="*/ 3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" h="61">
                <a:moveTo>
                  <a:pt x="34" y="33"/>
                </a:moveTo>
                <a:cubicBezTo>
                  <a:pt x="38" y="30"/>
                  <a:pt x="40" y="25"/>
                  <a:pt x="40" y="20"/>
                </a:cubicBezTo>
                <a:cubicBezTo>
                  <a:pt x="40" y="9"/>
                  <a:pt x="31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5"/>
                  <a:pt x="2" y="30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10" y="40"/>
                  <a:pt x="11" y="47"/>
                </a:cubicBezTo>
                <a:cubicBezTo>
                  <a:pt x="10" y="48"/>
                  <a:pt x="10" y="49"/>
                  <a:pt x="10" y="49"/>
                </a:cubicBezTo>
                <a:cubicBezTo>
                  <a:pt x="10" y="50"/>
                  <a:pt x="10" y="51"/>
                  <a:pt x="11" y="51"/>
                </a:cubicBezTo>
                <a:cubicBezTo>
                  <a:pt x="10" y="52"/>
                  <a:pt x="10" y="53"/>
                  <a:pt x="10" y="54"/>
                </a:cubicBezTo>
                <a:cubicBezTo>
                  <a:pt x="10" y="54"/>
                  <a:pt x="10" y="55"/>
                  <a:pt x="11" y="56"/>
                </a:cubicBezTo>
                <a:cubicBezTo>
                  <a:pt x="10" y="56"/>
                  <a:pt x="10" y="57"/>
                  <a:pt x="10" y="58"/>
                </a:cubicBezTo>
                <a:cubicBezTo>
                  <a:pt x="10" y="59"/>
                  <a:pt x="11" y="61"/>
                  <a:pt x="13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8" y="61"/>
                  <a:pt x="29" y="59"/>
                  <a:pt x="29" y="58"/>
                </a:cubicBezTo>
                <a:cubicBezTo>
                  <a:pt x="29" y="57"/>
                  <a:pt x="29" y="56"/>
                  <a:pt x="28" y="56"/>
                </a:cubicBezTo>
                <a:cubicBezTo>
                  <a:pt x="29" y="55"/>
                  <a:pt x="29" y="54"/>
                  <a:pt x="29" y="54"/>
                </a:cubicBezTo>
                <a:cubicBezTo>
                  <a:pt x="29" y="53"/>
                  <a:pt x="29" y="52"/>
                  <a:pt x="28" y="51"/>
                </a:cubicBezTo>
                <a:cubicBezTo>
                  <a:pt x="29" y="51"/>
                  <a:pt x="29" y="50"/>
                  <a:pt x="29" y="49"/>
                </a:cubicBezTo>
                <a:cubicBezTo>
                  <a:pt x="29" y="49"/>
                  <a:pt x="29" y="48"/>
                  <a:pt x="29" y="47"/>
                </a:cubicBezTo>
                <a:cubicBezTo>
                  <a:pt x="29" y="40"/>
                  <a:pt x="34" y="33"/>
                  <a:pt x="34" y="33"/>
                </a:cubicBezTo>
                <a:close/>
                <a:moveTo>
                  <a:pt x="20" y="47"/>
                </a:moveTo>
                <a:cubicBezTo>
                  <a:pt x="19" y="47"/>
                  <a:pt x="19" y="47"/>
                  <a:pt x="19" y="47"/>
                </a:cubicBezTo>
                <a:cubicBezTo>
                  <a:pt x="19" y="37"/>
                  <a:pt x="19" y="37"/>
                  <a:pt x="19" y="37"/>
                </a:cubicBezTo>
                <a:cubicBezTo>
                  <a:pt x="19" y="37"/>
                  <a:pt x="19" y="36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7"/>
                  <a:pt x="20" y="37"/>
                  <a:pt x="20" y="37"/>
                </a:cubicBezTo>
                <a:lnTo>
                  <a:pt x="20" y="47"/>
                </a:lnTo>
                <a:close/>
                <a:moveTo>
                  <a:pt x="32" y="31"/>
                </a:move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26" y="39"/>
                  <a:pt x="26" y="47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8" y="21"/>
                  <a:pt x="28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1" y="33"/>
                  <a:pt x="20" y="33"/>
                </a:cubicBezTo>
                <a:cubicBezTo>
                  <a:pt x="19" y="33"/>
                  <a:pt x="18" y="34"/>
                  <a:pt x="17" y="34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5"/>
                  <a:pt x="17" y="25"/>
                  <a:pt x="17" y="25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32"/>
                  <a:pt x="16" y="32"/>
                  <a:pt x="16" y="32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1"/>
                  <a:pt x="12" y="21"/>
                  <a:pt x="12" y="21"/>
                </a:cubicBezTo>
                <a:cubicBezTo>
                  <a:pt x="11" y="21"/>
                  <a:pt x="11" y="21"/>
                  <a:pt x="11" y="22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47"/>
                  <a:pt x="16" y="47"/>
                  <a:pt x="16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3" y="39"/>
                  <a:pt x="8" y="32"/>
                  <a:pt x="7" y="32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4" y="28"/>
                  <a:pt x="3" y="24"/>
                  <a:pt x="3" y="20"/>
                </a:cubicBezTo>
                <a:cubicBezTo>
                  <a:pt x="3" y="11"/>
                  <a:pt x="10" y="3"/>
                  <a:pt x="20" y="3"/>
                </a:cubicBezTo>
                <a:cubicBezTo>
                  <a:pt x="29" y="3"/>
                  <a:pt x="37" y="11"/>
                  <a:pt x="37" y="20"/>
                </a:cubicBezTo>
                <a:cubicBezTo>
                  <a:pt x="37" y="24"/>
                  <a:pt x="35" y="28"/>
                  <a:pt x="32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04" name="深度视觉·原创设计 https://www.docer.com/works?userid=22383862"/>
          <p:cNvSpPr/>
          <p:nvPr/>
        </p:nvSpPr>
        <p:spPr bwMode="auto">
          <a:xfrm>
            <a:off x="6081806" y="5536757"/>
            <a:ext cx="56724" cy="25211"/>
          </a:xfrm>
          <a:custGeom>
            <a:avLst/>
            <a:gdLst>
              <a:gd name="T0" fmla="*/ 5 w 11"/>
              <a:gd name="T1" fmla="*/ 5 h 5"/>
              <a:gd name="T2" fmla="*/ 6 w 11"/>
              <a:gd name="T3" fmla="*/ 5 h 5"/>
              <a:gd name="T4" fmla="*/ 11 w 11"/>
              <a:gd name="T5" fmla="*/ 0 h 5"/>
              <a:gd name="T6" fmla="*/ 0 w 11"/>
              <a:gd name="T7" fmla="*/ 0 h 5"/>
              <a:gd name="T8" fmla="*/ 5 w 11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5" y="5"/>
                </a:moveTo>
                <a:cubicBezTo>
                  <a:pt x="6" y="5"/>
                  <a:pt x="6" y="5"/>
                  <a:pt x="6" y="5"/>
                </a:cubicBezTo>
                <a:cubicBezTo>
                  <a:pt x="9" y="5"/>
                  <a:pt x="11" y="3"/>
                  <a:pt x="1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2" y="5"/>
                  <a:pt x="5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05" name="深度视觉·原创设计 https://www.docer.com/works?userid=22383862"/>
          <p:cNvSpPr/>
          <p:nvPr/>
        </p:nvSpPr>
        <p:spPr bwMode="auto">
          <a:xfrm>
            <a:off x="6101975" y="5350196"/>
            <a:ext cx="21429" cy="10085"/>
          </a:xfrm>
          <a:custGeom>
            <a:avLst/>
            <a:gdLst>
              <a:gd name="T0" fmla="*/ 3 w 4"/>
              <a:gd name="T1" fmla="*/ 0 h 2"/>
              <a:gd name="T2" fmla="*/ 1 w 4"/>
              <a:gd name="T3" fmla="*/ 0 h 2"/>
              <a:gd name="T4" fmla="*/ 0 w 4"/>
              <a:gd name="T5" fmla="*/ 1 h 2"/>
              <a:gd name="T6" fmla="*/ 1 w 4"/>
              <a:gd name="T7" fmla="*/ 2 h 2"/>
              <a:gd name="T8" fmla="*/ 3 w 4"/>
              <a:gd name="T9" fmla="*/ 2 h 2"/>
              <a:gd name="T10" fmla="*/ 4 w 4"/>
              <a:gd name="T11" fmla="*/ 1 h 2"/>
              <a:gd name="T12" fmla="*/ 3 w 4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">
                <a:moveTo>
                  <a:pt x="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4" y="2"/>
                  <a:pt x="4" y="1"/>
                </a:cubicBezTo>
                <a:cubicBezTo>
                  <a:pt x="4" y="0"/>
                  <a:pt x="3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06" name="深度视觉·原创设计 https://www.docer.com/works?userid=22383862"/>
          <p:cNvSpPr/>
          <p:nvPr/>
        </p:nvSpPr>
        <p:spPr bwMode="auto">
          <a:xfrm>
            <a:off x="6076764" y="5330027"/>
            <a:ext cx="66809" cy="5042"/>
          </a:xfrm>
          <a:custGeom>
            <a:avLst/>
            <a:gdLst>
              <a:gd name="T0" fmla="*/ 53 w 53"/>
              <a:gd name="T1" fmla="*/ 0 h 4"/>
              <a:gd name="T2" fmla="*/ 4 w 53"/>
              <a:gd name="T3" fmla="*/ 0 h 4"/>
              <a:gd name="T4" fmla="*/ 0 w 53"/>
              <a:gd name="T5" fmla="*/ 0 h 4"/>
              <a:gd name="T6" fmla="*/ 4 w 53"/>
              <a:gd name="T7" fmla="*/ 4 h 4"/>
              <a:gd name="T8" fmla="*/ 53 w 53"/>
              <a:gd name="T9" fmla="*/ 4 h 4"/>
              <a:gd name="T10" fmla="*/ 53 w 53"/>
              <a:gd name="T11" fmla="*/ 0 h 4"/>
              <a:gd name="T12" fmla="*/ 53 w 53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">
                <a:moveTo>
                  <a:pt x="53" y="0"/>
                </a:moveTo>
                <a:lnTo>
                  <a:pt x="4" y="0"/>
                </a:lnTo>
                <a:lnTo>
                  <a:pt x="0" y="0"/>
                </a:lnTo>
                <a:lnTo>
                  <a:pt x="4" y="4"/>
                </a:lnTo>
                <a:lnTo>
                  <a:pt x="53" y="4"/>
                </a:lnTo>
                <a:lnTo>
                  <a:pt x="53" y="0"/>
                </a:lnTo>
                <a:lnTo>
                  <a:pt x="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07" name="深度视觉·原创设计 https://www.docer.com/works?userid=22383862"/>
          <p:cNvSpPr/>
          <p:nvPr/>
        </p:nvSpPr>
        <p:spPr>
          <a:xfrm>
            <a:off x="8677006" y="2072770"/>
            <a:ext cx="3119867" cy="1590187"/>
          </a:xfrm>
          <a:prstGeom prst="rect">
            <a:avLst/>
          </a:prstGeom>
        </p:spPr>
        <p:txBody>
          <a:bodyPr wrap="square">
            <a:noAutofit/>
          </a:bodyPr>
          <a:p>
            <a:pPr lvl="0" algn="l">
              <a:lnSpc>
                <a:spcPts val="2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 method making agent plays games with themselves to improve its performance.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08" name="深度视觉·原创设计 https://www.docer.com/works?userid=22383862"/>
          <p:cNvSpPr/>
          <p:nvPr/>
        </p:nvSpPr>
        <p:spPr>
          <a:xfrm>
            <a:off x="8589202" y="1796493"/>
            <a:ext cx="1512032" cy="321252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 Self-Play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049009" name="深度视觉·原创设计 https://www.docer.com/works?userid=22383862"/>
          <p:cNvSpPr/>
          <p:nvPr/>
        </p:nvSpPr>
        <p:spPr>
          <a:xfrm>
            <a:off x="8677020" y="4858702"/>
            <a:ext cx="2989234" cy="1111250"/>
          </a:xfrm>
          <a:prstGeom prst="rect">
            <a:avLst/>
          </a:prstGeom>
        </p:spPr>
        <p:txBody>
          <a:bodyPr wrap="square">
            <a:noAutofit/>
          </a:bodyPr>
          <a:p>
            <a:pPr lvl="0" algn="l">
              <a:lnSpc>
                <a:spcPts val="2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Multiple agents are trained at the same time, and each agent corresponds to a different region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10" name="深度视觉·原创设计 https://www.docer.com/works?userid=22383862"/>
          <p:cNvSpPr/>
          <p:nvPr/>
        </p:nvSpPr>
        <p:spPr>
          <a:xfrm>
            <a:off x="8677020" y="4537459"/>
            <a:ext cx="3067059" cy="435546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Multi-Policy Controlling System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049011" name="深度视觉·原创设计 https://www.docer.com/works?userid=22383862"/>
          <p:cNvSpPr/>
          <p:nvPr/>
        </p:nvSpPr>
        <p:spPr>
          <a:xfrm>
            <a:off x="535305" y="4511365"/>
            <a:ext cx="2680129" cy="1873250"/>
          </a:xfrm>
          <a:prstGeom prst="rect">
            <a:avLst/>
          </a:prstGeom>
        </p:spPr>
        <p:txBody>
          <a:bodyPr wrap="square">
            <a:noAutofit/>
          </a:bodyPr>
          <a:p>
            <a:pPr lvl="0" algn="l">
              <a:lnSpc>
                <a:spcPts val="2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 training method designed to help agent learn more efficiently by gradually increasing the difficulty of training samples.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12" name="深度视觉·原创设计 https://www.docer.com/works?userid=22383862"/>
          <p:cNvSpPr/>
          <p:nvPr/>
        </p:nvSpPr>
        <p:spPr>
          <a:xfrm>
            <a:off x="0" y="1593745"/>
            <a:ext cx="2883677" cy="410560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Deep reinforcement learning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049013" name="深度视觉·原创设计 https://www.docer.com/works?userid=22383862"/>
          <p:cNvSpPr/>
          <p:nvPr/>
        </p:nvSpPr>
        <p:spPr>
          <a:xfrm>
            <a:off x="716148" y="4436718"/>
            <a:ext cx="2557698" cy="2127250"/>
          </a:xfrm>
          <a:prstGeom prst="rect">
            <a:avLst/>
          </a:prstGeom>
        </p:spPr>
        <p:txBody>
          <a:bodyPr wrap="square">
            <a:noAutofit/>
          </a:bodyPr>
          <a:p>
            <a:pPr lvl="0" algn="l">
              <a:lnSpc>
                <a:spcPts val="2000"/>
              </a:lnSpc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14" name="深度视觉·原创设计 https://www.docer.com/works?userid=22383862"/>
          <p:cNvSpPr/>
          <p:nvPr/>
        </p:nvSpPr>
        <p:spPr>
          <a:xfrm>
            <a:off x="611072" y="4155431"/>
            <a:ext cx="2314491" cy="378888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Curriculum Learning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494973" y="1866930"/>
            <a:ext cx="2388747" cy="1873250"/>
          </a:xfrm>
          <a:prstGeom prst="rect">
            <a:avLst/>
          </a:prstGeom>
        </p:spPr>
        <p:txBody>
          <a:bodyPr wrap="square">
            <a:noAutofit/>
          </a:bodyPr>
          <a:p>
            <a:pPr lvl="0" algn="l">
              <a:lnSpc>
                <a:spcPts val="2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Conbination of deep learning and reinforce learning.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5839152" y="4435086"/>
            <a:ext cx="263454" cy="380686"/>
          </a:xfrm>
          <a:custGeom>
            <a:avLst/>
            <a:gdLst>
              <a:gd name="T0" fmla="*/ 27 w 51"/>
              <a:gd name="T1" fmla="*/ 74 h 74"/>
              <a:gd name="T2" fmla="*/ 17 w 51"/>
              <a:gd name="T3" fmla="*/ 73 h 74"/>
              <a:gd name="T4" fmla="*/ 9 w 51"/>
              <a:gd name="T5" fmla="*/ 70 h 74"/>
              <a:gd name="T6" fmla="*/ 3 w 51"/>
              <a:gd name="T7" fmla="*/ 63 h 74"/>
              <a:gd name="T8" fmla="*/ 0 w 51"/>
              <a:gd name="T9" fmla="*/ 52 h 74"/>
              <a:gd name="T10" fmla="*/ 0 w 51"/>
              <a:gd name="T11" fmla="*/ 25 h 74"/>
              <a:gd name="T12" fmla="*/ 2 w 51"/>
              <a:gd name="T13" fmla="*/ 13 h 74"/>
              <a:gd name="T14" fmla="*/ 8 w 51"/>
              <a:gd name="T15" fmla="*/ 5 h 74"/>
              <a:gd name="T16" fmla="*/ 16 w 51"/>
              <a:gd name="T17" fmla="*/ 1 h 74"/>
              <a:gd name="T18" fmla="*/ 27 w 51"/>
              <a:gd name="T19" fmla="*/ 0 h 74"/>
              <a:gd name="T20" fmla="*/ 36 w 51"/>
              <a:gd name="T21" fmla="*/ 1 h 74"/>
              <a:gd name="T22" fmla="*/ 44 w 51"/>
              <a:gd name="T23" fmla="*/ 5 h 74"/>
              <a:gd name="T24" fmla="*/ 49 w 51"/>
              <a:gd name="T25" fmla="*/ 12 h 74"/>
              <a:gd name="T26" fmla="*/ 51 w 51"/>
              <a:gd name="T27" fmla="*/ 24 h 74"/>
              <a:gd name="T28" fmla="*/ 51 w 51"/>
              <a:gd name="T29" fmla="*/ 50 h 74"/>
              <a:gd name="T30" fmla="*/ 49 w 51"/>
              <a:gd name="T31" fmla="*/ 63 h 74"/>
              <a:gd name="T32" fmla="*/ 43 w 51"/>
              <a:gd name="T33" fmla="*/ 70 h 74"/>
              <a:gd name="T34" fmla="*/ 36 w 51"/>
              <a:gd name="T35" fmla="*/ 73 h 74"/>
              <a:gd name="T36" fmla="*/ 27 w 51"/>
              <a:gd name="T37" fmla="*/ 74 h 74"/>
              <a:gd name="T38" fmla="*/ 38 w 51"/>
              <a:gd name="T39" fmla="*/ 26 h 74"/>
              <a:gd name="T40" fmla="*/ 35 w 51"/>
              <a:gd name="T41" fmla="*/ 15 h 74"/>
              <a:gd name="T42" fmla="*/ 27 w 51"/>
              <a:gd name="T43" fmla="*/ 12 h 74"/>
              <a:gd name="T44" fmla="*/ 20 w 51"/>
              <a:gd name="T45" fmla="*/ 13 h 74"/>
              <a:gd name="T46" fmla="*/ 16 w 51"/>
              <a:gd name="T47" fmla="*/ 16 h 74"/>
              <a:gd name="T48" fmla="*/ 14 w 51"/>
              <a:gd name="T49" fmla="*/ 20 h 74"/>
              <a:gd name="T50" fmla="*/ 14 w 51"/>
              <a:gd name="T51" fmla="*/ 27 h 74"/>
              <a:gd name="T52" fmla="*/ 14 w 51"/>
              <a:gd name="T53" fmla="*/ 51 h 74"/>
              <a:gd name="T54" fmla="*/ 17 w 51"/>
              <a:gd name="T55" fmla="*/ 60 h 74"/>
              <a:gd name="T56" fmla="*/ 26 w 51"/>
              <a:gd name="T57" fmla="*/ 62 h 74"/>
              <a:gd name="T58" fmla="*/ 31 w 51"/>
              <a:gd name="T59" fmla="*/ 62 h 74"/>
              <a:gd name="T60" fmla="*/ 35 w 51"/>
              <a:gd name="T61" fmla="*/ 60 h 74"/>
              <a:gd name="T62" fmla="*/ 37 w 51"/>
              <a:gd name="T63" fmla="*/ 56 h 74"/>
              <a:gd name="T64" fmla="*/ 38 w 51"/>
              <a:gd name="T65" fmla="*/ 50 h 74"/>
              <a:gd name="T66" fmla="*/ 38 w 51"/>
              <a:gd name="T67" fmla="*/ 2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" h="74">
                <a:moveTo>
                  <a:pt x="27" y="74"/>
                </a:moveTo>
                <a:cubicBezTo>
                  <a:pt x="23" y="74"/>
                  <a:pt x="20" y="74"/>
                  <a:pt x="17" y="73"/>
                </a:cubicBezTo>
                <a:cubicBezTo>
                  <a:pt x="14" y="73"/>
                  <a:pt x="11" y="72"/>
                  <a:pt x="9" y="70"/>
                </a:cubicBezTo>
                <a:cubicBezTo>
                  <a:pt x="6" y="68"/>
                  <a:pt x="4" y="66"/>
                  <a:pt x="3" y="63"/>
                </a:cubicBezTo>
                <a:cubicBezTo>
                  <a:pt x="1" y="60"/>
                  <a:pt x="0" y="56"/>
                  <a:pt x="0" y="5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1" y="16"/>
                  <a:pt x="2" y="13"/>
                </a:cubicBezTo>
                <a:cubicBezTo>
                  <a:pt x="4" y="10"/>
                  <a:pt x="5" y="7"/>
                  <a:pt x="8" y="5"/>
                </a:cubicBezTo>
                <a:cubicBezTo>
                  <a:pt x="10" y="3"/>
                  <a:pt x="13" y="2"/>
                  <a:pt x="16" y="1"/>
                </a:cubicBezTo>
                <a:cubicBezTo>
                  <a:pt x="19" y="1"/>
                  <a:pt x="23" y="0"/>
                  <a:pt x="27" y="0"/>
                </a:cubicBezTo>
                <a:cubicBezTo>
                  <a:pt x="30" y="0"/>
                  <a:pt x="33" y="1"/>
                  <a:pt x="36" y="1"/>
                </a:cubicBezTo>
                <a:cubicBezTo>
                  <a:pt x="39" y="2"/>
                  <a:pt x="42" y="3"/>
                  <a:pt x="44" y="5"/>
                </a:cubicBezTo>
                <a:cubicBezTo>
                  <a:pt x="46" y="6"/>
                  <a:pt x="48" y="9"/>
                  <a:pt x="49" y="12"/>
                </a:cubicBezTo>
                <a:cubicBezTo>
                  <a:pt x="50" y="15"/>
                  <a:pt x="51" y="19"/>
                  <a:pt x="51" y="24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5"/>
                  <a:pt x="50" y="59"/>
                  <a:pt x="49" y="63"/>
                </a:cubicBezTo>
                <a:cubicBezTo>
                  <a:pt x="48" y="66"/>
                  <a:pt x="46" y="68"/>
                  <a:pt x="43" y="70"/>
                </a:cubicBezTo>
                <a:cubicBezTo>
                  <a:pt x="41" y="72"/>
                  <a:pt x="39" y="73"/>
                  <a:pt x="36" y="73"/>
                </a:cubicBezTo>
                <a:cubicBezTo>
                  <a:pt x="33" y="74"/>
                  <a:pt x="30" y="74"/>
                  <a:pt x="27" y="74"/>
                </a:cubicBezTo>
                <a:close/>
                <a:moveTo>
                  <a:pt x="38" y="26"/>
                </a:moveTo>
                <a:cubicBezTo>
                  <a:pt x="38" y="21"/>
                  <a:pt x="37" y="17"/>
                  <a:pt x="35" y="15"/>
                </a:cubicBezTo>
                <a:cubicBezTo>
                  <a:pt x="34" y="13"/>
                  <a:pt x="31" y="12"/>
                  <a:pt x="27" y="12"/>
                </a:cubicBezTo>
                <a:cubicBezTo>
                  <a:pt x="24" y="12"/>
                  <a:pt x="22" y="12"/>
                  <a:pt x="20" y="13"/>
                </a:cubicBezTo>
                <a:cubicBezTo>
                  <a:pt x="19" y="14"/>
                  <a:pt x="17" y="14"/>
                  <a:pt x="16" y="16"/>
                </a:cubicBezTo>
                <a:cubicBezTo>
                  <a:pt x="15" y="17"/>
                  <a:pt x="15" y="18"/>
                  <a:pt x="14" y="20"/>
                </a:cubicBezTo>
                <a:cubicBezTo>
                  <a:pt x="14" y="22"/>
                  <a:pt x="14" y="24"/>
                  <a:pt x="14" y="27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5"/>
                  <a:pt x="15" y="58"/>
                  <a:pt x="17" y="60"/>
                </a:cubicBezTo>
                <a:cubicBezTo>
                  <a:pt x="20" y="61"/>
                  <a:pt x="23" y="62"/>
                  <a:pt x="26" y="62"/>
                </a:cubicBezTo>
                <a:cubicBezTo>
                  <a:pt x="28" y="62"/>
                  <a:pt x="30" y="62"/>
                  <a:pt x="31" y="62"/>
                </a:cubicBezTo>
                <a:cubicBezTo>
                  <a:pt x="33" y="61"/>
                  <a:pt x="34" y="61"/>
                  <a:pt x="35" y="60"/>
                </a:cubicBezTo>
                <a:cubicBezTo>
                  <a:pt x="36" y="59"/>
                  <a:pt x="37" y="58"/>
                  <a:pt x="37" y="56"/>
                </a:cubicBezTo>
                <a:cubicBezTo>
                  <a:pt x="38" y="54"/>
                  <a:pt x="38" y="52"/>
                  <a:pt x="38" y="50"/>
                </a:cubicBezTo>
                <a:lnTo>
                  <a:pt x="38" y="26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3" descr="upload_post_object_v2_26711329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588" y="4350467"/>
            <a:ext cx="334724" cy="549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9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9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9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9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9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9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49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9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9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9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9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9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49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9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49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49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49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49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49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49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49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49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49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49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7" grpId="0"/>
      <p:bldP spid="1049008" grpId="0"/>
      <p:bldP spid="1049009" grpId="0"/>
      <p:bldP spid="1049010" grpId="0"/>
      <p:bldP spid="1049011" grpId="0"/>
      <p:bldP spid="1049012" grpId="0"/>
      <p:bldP spid="1049013" grpId="0"/>
      <p:bldP spid="104901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77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77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77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spc="3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Design</a:t>
            </a: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 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Agent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775" name="深度视觉·原创设计 https://www.docer.com/works?userid=22383862"/>
          <p:cNvSpPr/>
          <p:nvPr/>
        </p:nvSpPr>
        <p:spPr bwMode="auto">
          <a:xfrm>
            <a:off x="4167188" y="1906061"/>
            <a:ext cx="1930400" cy="1974850"/>
          </a:xfrm>
          <a:custGeom>
            <a:avLst/>
            <a:gdLst>
              <a:gd name="T0" fmla="*/ 509 w 640"/>
              <a:gd name="T1" fmla="*/ 645 h 655"/>
              <a:gd name="T2" fmla="*/ 640 w 640"/>
              <a:gd name="T3" fmla="*/ 514 h 655"/>
              <a:gd name="T4" fmla="*/ 640 w 640"/>
              <a:gd name="T5" fmla="*/ 0 h 655"/>
              <a:gd name="T6" fmla="*/ 555 w 640"/>
              <a:gd name="T7" fmla="*/ 0 h 655"/>
              <a:gd name="T8" fmla="*/ 527 w 640"/>
              <a:gd name="T9" fmla="*/ 130 h 655"/>
              <a:gd name="T10" fmla="*/ 427 w 640"/>
              <a:gd name="T11" fmla="*/ 163 h 655"/>
              <a:gd name="T12" fmla="*/ 328 w 640"/>
              <a:gd name="T13" fmla="*/ 74 h 655"/>
              <a:gd name="T14" fmla="*/ 192 w 640"/>
              <a:gd name="T15" fmla="*/ 174 h 655"/>
              <a:gd name="T16" fmla="*/ 246 w 640"/>
              <a:gd name="T17" fmla="*/ 295 h 655"/>
              <a:gd name="T18" fmla="*/ 184 w 640"/>
              <a:gd name="T19" fmla="*/ 380 h 655"/>
              <a:gd name="T20" fmla="*/ 52 w 640"/>
              <a:gd name="T21" fmla="*/ 367 h 655"/>
              <a:gd name="T22" fmla="*/ 0 w 640"/>
              <a:gd name="T23" fmla="*/ 528 h 655"/>
              <a:gd name="T24" fmla="*/ 115 w 640"/>
              <a:gd name="T25" fmla="*/ 594 h 655"/>
              <a:gd name="T26" fmla="*/ 113 w 640"/>
              <a:gd name="T27" fmla="*/ 655 h 655"/>
              <a:gd name="T28" fmla="*/ 509 w 640"/>
              <a:gd name="T29" fmla="*/ 655 h 655"/>
              <a:gd name="T30" fmla="*/ 509 w 640"/>
              <a:gd name="T31" fmla="*/ 645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0" h="655">
                <a:moveTo>
                  <a:pt x="509" y="645"/>
                </a:moveTo>
                <a:cubicBezTo>
                  <a:pt x="509" y="573"/>
                  <a:pt x="568" y="514"/>
                  <a:pt x="640" y="514"/>
                </a:cubicBezTo>
                <a:cubicBezTo>
                  <a:pt x="640" y="0"/>
                  <a:pt x="640" y="0"/>
                  <a:pt x="640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27" y="130"/>
                  <a:pt x="527" y="130"/>
                  <a:pt x="527" y="130"/>
                </a:cubicBezTo>
                <a:cubicBezTo>
                  <a:pt x="493" y="138"/>
                  <a:pt x="459" y="149"/>
                  <a:pt x="427" y="163"/>
                </a:cubicBezTo>
                <a:cubicBezTo>
                  <a:pt x="328" y="74"/>
                  <a:pt x="328" y="74"/>
                  <a:pt x="328" y="74"/>
                </a:cubicBezTo>
                <a:cubicBezTo>
                  <a:pt x="192" y="174"/>
                  <a:pt x="192" y="174"/>
                  <a:pt x="192" y="174"/>
                </a:cubicBezTo>
                <a:cubicBezTo>
                  <a:pt x="246" y="295"/>
                  <a:pt x="246" y="295"/>
                  <a:pt x="246" y="295"/>
                </a:cubicBezTo>
                <a:cubicBezTo>
                  <a:pt x="223" y="321"/>
                  <a:pt x="202" y="349"/>
                  <a:pt x="184" y="380"/>
                </a:cubicBezTo>
                <a:cubicBezTo>
                  <a:pt x="52" y="367"/>
                  <a:pt x="52" y="367"/>
                  <a:pt x="52" y="367"/>
                </a:cubicBezTo>
                <a:cubicBezTo>
                  <a:pt x="0" y="528"/>
                  <a:pt x="0" y="528"/>
                  <a:pt x="0" y="528"/>
                </a:cubicBezTo>
                <a:cubicBezTo>
                  <a:pt x="115" y="594"/>
                  <a:pt x="115" y="594"/>
                  <a:pt x="115" y="594"/>
                </a:cubicBezTo>
                <a:cubicBezTo>
                  <a:pt x="113" y="614"/>
                  <a:pt x="112" y="635"/>
                  <a:pt x="113" y="655"/>
                </a:cubicBezTo>
                <a:cubicBezTo>
                  <a:pt x="509" y="655"/>
                  <a:pt x="509" y="655"/>
                  <a:pt x="509" y="655"/>
                </a:cubicBezTo>
                <a:cubicBezTo>
                  <a:pt x="509" y="652"/>
                  <a:pt x="509" y="649"/>
                  <a:pt x="509" y="6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776" name="深度视觉·原创设计 https://www.docer.com/works?userid=22383862"/>
          <p:cNvSpPr/>
          <p:nvPr/>
        </p:nvSpPr>
        <p:spPr bwMode="auto">
          <a:xfrm>
            <a:off x="6097588" y="1906061"/>
            <a:ext cx="1930400" cy="1974850"/>
          </a:xfrm>
          <a:custGeom>
            <a:avLst/>
            <a:gdLst>
              <a:gd name="T0" fmla="*/ 132 w 640"/>
              <a:gd name="T1" fmla="*/ 645 h 655"/>
              <a:gd name="T2" fmla="*/ 132 w 640"/>
              <a:gd name="T3" fmla="*/ 655 h 655"/>
              <a:gd name="T4" fmla="*/ 528 w 640"/>
              <a:gd name="T5" fmla="*/ 655 h 655"/>
              <a:gd name="T6" fmla="*/ 525 w 640"/>
              <a:gd name="T7" fmla="*/ 592 h 655"/>
              <a:gd name="T8" fmla="*/ 640 w 640"/>
              <a:gd name="T9" fmla="*/ 525 h 655"/>
              <a:gd name="T10" fmla="*/ 588 w 640"/>
              <a:gd name="T11" fmla="*/ 364 h 655"/>
              <a:gd name="T12" fmla="*/ 455 w 640"/>
              <a:gd name="T13" fmla="*/ 378 h 655"/>
              <a:gd name="T14" fmla="*/ 394 w 640"/>
              <a:gd name="T15" fmla="*/ 294 h 655"/>
              <a:gd name="T16" fmla="*/ 447 w 640"/>
              <a:gd name="T17" fmla="*/ 172 h 655"/>
              <a:gd name="T18" fmla="*/ 310 w 640"/>
              <a:gd name="T19" fmla="*/ 73 h 655"/>
              <a:gd name="T20" fmla="*/ 212 w 640"/>
              <a:gd name="T21" fmla="*/ 162 h 655"/>
              <a:gd name="T22" fmla="*/ 162 w 640"/>
              <a:gd name="T23" fmla="*/ 143 h 655"/>
              <a:gd name="T24" fmla="*/ 112 w 640"/>
              <a:gd name="T25" fmla="*/ 130 h 655"/>
              <a:gd name="T26" fmla="*/ 84 w 640"/>
              <a:gd name="T27" fmla="*/ 0 h 655"/>
              <a:gd name="T28" fmla="*/ 0 w 640"/>
              <a:gd name="T29" fmla="*/ 0 h 655"/>
              <a:gd name="T30" fmla="*/ 0 w 640"/>
              <a:gd name="T31" fmla="*/ 514 h 655"/>
              <a:gd name="T32" fmla="*/ 132 w 640"/>
              <a:gd name="T33" fmla="*/ 645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0" h="655">
                <a:moveTo>
                  <a:pt x="132" y="645"/>
                </a:moveTo>
                <a:cubicBezTo>
                  <a:pt x="132" y="649"/>
                  <a:pt x="132" y="652"/>
                  <a:pt x="132" y="655"/>
                </a:cubicBezTo>
                <a:cubicBezTo>
                  <a:pt x="528" y="655"/>
                  <a:pt x="528" y="655"/>
                  <a:pt x="528" y="655"/>
                </a:cubicBezTo>
                <a:cubicBezTo>
                  <a:pt x="528" y="634"/>
                  <a:pt x="528" y="613"/>
                  <a:pt x="525" y="592"/>
                </a:cubicBezTo>
                <a:cubicBezTo>
                  <a:pt x="640" y="525"/>
                  <a:pt x="640" y="525"/>
                  <a:pt x="640" y="525"/>
                </a:cubicBezTo>
                <a:cubicBezTo>
                  <a:pt x="588" y="364"/>
                  <a:pt x="588" y="364"/>
                  <a:pt x="588" y="364"/>
                </a:cubicBezTo>
                <a:cubicBezTo>
                  <a:pt x="455" y="378"/>
                  <a:pt x="455" y="378"/>
                  <a:pt x="455" y="378"/>
                </a:cubicBezTo>
                <a:cubicBezTo>
                  <a:pt x="438" y="348"/>
                  <a:pt x="417" y="320"/>
                  <a:pt x="394" y="294"/>
                </a:cubicBezTo>
                <a:cubicBezTo>
                  <a:pt x="447" y="172"/>
                  <a:pt x="447" y="172"/>
                  <a:pt x="447" y="172"/>
                </a:cubicBezTo>
                <a:cubicBezTo>
                  <a:pt x="310" y="73"/>
                  <a:pt x="310" y="73"/>
                  <a:pt x="310" y="73"/>
                </a:cubicBezTo>
                <a:cubicBezTo>
                  <a:pt x="212" y="162"/>
                  <a:pt x="212" y="162"/>
                  <a:pt x="212" y="162"/>
                </a:cubicBezTo>
                <a:cubicBezTo>
                  <a:pt x="196" y="155"/>
                  <a:pt x="179" y="149"/>
                  <a:pt x="162" y="143"/>
                </a:cubicBezTo>
                <a:cubicBezTo>
                  <a:pt x="146" y="138"/>
                  <a:pt x="129" y="133"/>
                  <a:pt x="112" y="130"/>
                </a:cubicBezTo>
                <a:cubicBezTo>
                  <a:pt x="84" y="0"/>
                  <a:pt x="84" y="0"/>
                  <a:pt x="8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14"/>
                  <a:pt x="0" y="514"/>
                  <a:pt x="0" y="514"/>
                </a:cubicBezTo>
                <a:cubicBezTo>
                  <a:pt x="73" y="514"/>
                  <a:pt x="132" y="573"/>
                  <a:pt x="132" y="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777" name="深度视觉·原创设计 https://www.docer.com/works?userid=22383862"/>
          <p:cNvSpPr/>
          <p:nvPr/>
        </p:nvSpPr>
        <p:spPr bwMode="auto">
          <a:xfrm>
            <a:off x="6097588" y="3880911"/>
            <a:ext cx="1933575" cy="1917700"/>
          </a:xfrm>
          <a:custGeom>
            <a:avLst/>
            <a:gdLst>
              <a:gd name="T0" fmla="*/ 528 w 641"/>
              <a:gd name="T1" fmla="*/ 0 h 636"/>
              <a:gd name="T2" fmla="*/ 132 w 641"/>
              <a:gd name="T3" fmla="*/ 0 h 636"/>
              <a:gd name="T4" fmla="*/ 0 w 641"/>
              <a:gd name="T5" fmla="*/ 122 h 636"/>
              <a:gd name="T6" fmla="*/ 0 w 641"/>
              <a:gd name="T7" fmla="*/ 636 h 636"/>
              <a:gd name="T8" fmla="*/ 86 w 641"/>
              <a:gd name="T9" fmla="*/ 636 h 636"/>
              <a:gd name="T10" fmla="*/ 114 w 641"/>
              <a:gd name="T11" fmla="*/ 506 h 636"/>
              <a:gd name="T12" fmla="*/ 213 w 641"/>
              <a:gd name="T13" fmla="*/ 473 h 636"/>
              <a:gd name="T14" fmla="*/ 312 w 641"/>
              <a:gd name="T15" fmla="*/ 562 h 636"/>
              <a:gd name="T16" fmla="*/ 449 w 641"/>
              <a:gd name="T17" fmla="*/ 462 h 636"/>
              <a:gd name="T18" fmla="*/ 395 w 641"/>
              <a:gd name="T19" fmla="*/ 341 h 636"/>
              <a:gd name="T20" fmla="*/ 456 w 641"/>
              <a:gd name="T21" fmla="*/ 256 h 636"/>
              <a:gd name="T22" fmla="*/ 589 w 641"/>
              <a:gd name="T23" fmla="*/ 269 h 636"/>
              <a:gd name="T24" fmla="*/ 641 w 641"/>
              <a:gd name="T25" fmla="*/ 108 h 636"/>
              <a:gd name="T26" fmla="*/ 525 w 641"/>
              <a:gd name="T27" fmla="*/ 42 h 636"/>
              <a:gd name="T28" fmla="*/ 528 w 641"/>
              <a:gd name="T29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41" h="636">
                <a:moveTo>
                  <a:pt x="52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27" y="68"/>
                  <a:pt x="70" y="122"/>
                  <a:pt x="0" y="122"/>
                </a:cubicBezTo>
                <a:cubicBezTo>
                  <a:pt x="0" y="636"/>
                  <a:pt x="0" y="636"/>
                  <a:pt x="0" y="636"/>
                </a:cubicBezTo>
                <a:cubicBezTo>
                  <a:pt x="86" y="636"/>
                  <a:pt x="86" y="636"/>
                  <a:pt x="86" y="636"/>
                </a:cubicBezTo>
                <a:cubicBezTo>
                  <a:pt x="114" y="506"/>
                  <a:pt x="114" y="506"/>
                  <a:pt x="114" y="506"/>
                </a:cubicBezTo>
                <a:cubicBezTo>
                  <a:pt x="148" y="498"/>
                  <a:pt x="181" y="487"/>
                  <a:pt x="213" y="473"/>
                </a:cubicBezTo>
                <a:cubicBezTo>
                  <a:pt x="312" y="562"/>
                  <a:pt x="312" y="562"/>
                  <a:pt x="312" y="562"/>
                </a:cubicBezTo>
                <a:cubicBezTo>
                  <a:pt x="449" y="462"/>
                  <a:pt x="449" y="462"/>
                  <a:pt x="449" y="462"/>
                </a:cubicBezTo>
                <a:cubicBezTo>
                  <a:pt x="395" y="341"/>
                  <a:pt x="395" y="341"/>
                  <a:pt x="395" y="341"/>
                </a:cubicBezTo>
                <a:cubicBezTo>
                  <a:pt x="418" y="315"/>
                  <a:pt x="439" y="286"/>
                  <a:pt x="456" y="256"/>
                </a:cubicBezTo>
                <a:cubicBezTo>
                  <a:pt x="589" y="269"/>
                  <a:pt x="589" y="269"/>
                  <a:pt x="589" y="269"/>
                </a:cubicBezTo>
                <a:cubicBezTo>
                  <a:pt x="641" y="108"/>
                  <a:pt x="641" y="108"/>
                  <a:pt x="641" y="108"/>
                </a:cubicBezTo>
                <a:cubicBezTo>
                  <a:pt x="525" y="42"/>
                  <a:pt x="525" y="42"/>
                  <a:pt x="525" y="42"/>
                </a:cubicBezTo>
                <a:cubicBezTo>
                  <a:pt x="527" y="28"/>
                  <a:pt x="528" y="14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778" name="深度视觉·原创设计 https://www.docer.com/works?userid=22383862"/>
          <p:cNvSpPr/>
          <p:nvPr/>
        </p:nvSpPr>
        <p:spPr bwMode="auto">
          <a:xfrm>
            <a:off x="4170363" y="3880911"/>
            <a:ext cx="1927225" cy="1917700"/>
          </a:xfrm>
          <a:custGeom>
            <a:avLst/>
            <a:gdLst>
              <a:gd name="T0" fmla="*/ 508 w 639"/>
              <a:gd name="T1" fmla="*/ 0 h 636"/>
              <a:gd name="T2" fmla="*/ 112 w 639"/>
              <a:gd name="T3" fmla="*/ 0 h 636"/>
              <a:gd name="T4" fmla="*/ 114 w 639"/>
              <a:gd name="T5" fmla="*/ 44 h 636"/>
              <a:gd name="T6" fmla="*/ 0 w 639"/>
              <a:gd name="T7" fmla="*/ 111 h 636"/>
              <a:gd name="T8" fmla="*/ 52 w 639"/>
              <a:gd name="T9" fmla="*/ 271 h 636"/>
              <a:gd name="T10" fmla="*/ 184 w 639"/>
              <a:gd name="T11" fmla="*/ 257 h 636"/>
              <a:gd name="T12" fmla="*/ 246 w 639"/>
              <a:gd name="T13" fmla="*/ 342 h 636"/>
              <a:gd name="T14" fmla="*/ 192 w 639"/>
              <a:gd name="T15" fmla="*/ 464 h 636"/>
              <a:gd name="T16" fmla="*/ 329 w 639"/>
              <a:gd name="T17" fmla="*/ 563 h 636"/>
              <a:gd name="T18" fmla="*/ 428 w 639"/>
              <a:gd name="T19" fmla="*/ 474 h 636"/>
              <a:gd name="T20" fmla="*/ 477 w 639"/>
              <a:gd name="T21" fmla="*/ 492 h 636"/>
              <a:gd name="T22" fmla="*/ 528 w 639"/>
              <a:gd name="T23" fmla="*/ 506 h 636"/>
              <a:gd name="T24" fmla="*/ 556 w 639"/>
              <a:gd name="T25" fmla="*/ 636 h 636"/>
              <a:gd name="T26" fmla="*/ 639 w 639"/>
              <a:gd name="T27" fmla="*/ 636 h 636"/>
              <a:gd name="T28" fmla="*/ 639 w 639"/>
              <a:gd name="T29" fmla="*/ 122 h 636"/>
              <a:gd name="T30" fmla="*/ 508 w 639"/>
              <a:gd name="T31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9" h="636">
                <a:moveTo>
                  <a:pt x="508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14"/>
                  <a:pt x="113" y="29"/>
                  <a:pt x="114" y="44"/>
                </a:cubicBezTo>
                <a:cubicBezTo>
                  <a:pt x="0" y="111"/>
                  <a:pt x="0" y="111"/>
                  <a:pt x="0" y="111"/>
                </a:cubicBezTo>
                <a:cubicBezTo>
                  <a:pt x="52" y="271"/>
                  <a:pt x="52" y="271"/>
                  <a:pt x="52" y="271"/>
                </a:cubicBezTo>
                <a:cubicBezTo>
                  <a:pt x="184" y="257"/>
                  <a:pt x="184" y="257"/>
                  <a:pt x="184" y="257"/>
                </a:cubicBezTo>
                <a:cubicBezTo>
                  <a:pt x="202" y="288"/>
                  <a:pt x="223" y="316"/>
                  <a:pt x="246" y="342"/>
                </a:cubicBezTo>
                <a:cubicBezTo>
                  <a:pt x="192" y="464"/>
                  <a:pt x="192" y="464"/>
                  <a:pt x="192" y="464"/>
                </a:cubicBezTo>
                <a:cubicBezTo>
                  <a:pt x="329" y="563"/>
                  <a:pt x="329" y="563"/>
                  <a:pt x="329" y="563"/>
                </a:cubicBezTo>
                <a:cubicBezTo>
                  <a:pt x="428" y="474"/>
                  <a:pt x="428" y="474"/>
                  <a:pt x="428" y="474"/>
                </a:cubicBezTo>
                <a:cubicBezTo>
                  <a:pt x="444" y="481"/>
                  <a:pt x="460" y="487"/>
                  <a:pt x="477" y="492"/>
                </a:cubicBezTo>
                <a:cubicBezTo>
                  <a:pt x="494" y="498"/>
                  <a:pt x="511" y="502"/>
                  <a:pt x="528" y="506"/>
                </a:cubicBezTo>
                <a:cubicBezTo>
                  <a:pt x="556" y="636"/>
                  <a:pt x="556" y="636"/>
                  <a:pt x="556" y="636"/>
                </a:cubicBezTo>
                <a:cubicBezTo>
                  <a:pt x="639" y="636"/>
                  <a:pt x="639" y="636"/>
                  <a:pt x="639" y="636"/>
                </a:cubicBezTo>
                <a:cubicBezTo>
                  <a:pt x="639" y="122"/>
                  <a:pt x="639" y="122"/>
                  <a:pt x="639" y="122"/>
                </a:cubicBezTo>
                <a:cubicBezTo>
                  <a:pt x="570" y="122"/>
                  <a:pt x="513" y="68"/>
                  <a:pt x="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56" name="深度视觉·原创设计 https://www.docer.com/works?userid=22383862"/>
          <p:cNvGrpSpPr/>
          <p:nvPr/>
        </p:nvGrpSpPr>
        <p:grpSpPr>
          <a:xfrm>
            <a:off x="6597651" y="2744261"/>
            <a:ext cx="485775" cy="585788"/>
            <a:chOff x="6597651" y="2663825"/>
            <a:chExt cx="485775" cy="585788"/>
          </a:xfrm>
          <a:solidFill>
            <a:schemeClr val="bg1"/>
          </a:solidFill>
        </p:grpSpPr>
        <p:sp>
          <p:nvSpPr>
            <p:cNvPr id="1048779" name="深度视觉·原创设计 https://www.docer.com/works?userid=22383862"/>
            <p:cNvSpPr/>
            <p:nvPr/>
          </p:nvSpPr>
          <p:spPr bwMode="auto">
            <a:xfrm>
              <a:off x="6784976" y="2663825"/>
              <a:ext cx="114300" cy="130175"/>
            </a:xfrm>
            <a:custGeom>
              <a:avLst/>
              <a:gdLst>
                <a:gd name="T0" fmla="*/ 2 w 38"/>
                <a:gd name="T1" fmla="*/ 28 h 43"/>
                <a:gd name="T2" fmla="*/ 3 w 38"/>
                <a:gd name="T3" fmla="*/ 28 h 43"/>
                <a:gd name="T4" fmla="*/ 19 w 38"/>
                <a:gd name="T5" fmla="*/ 43 h 43"/>
                <a:gd name="T6" fmla="*/ 35 w 38"/>
                <a:gd name="T7" fmla="*/ 29 h 43"/>
                <a:gd name="T8" fmla="*/ 35 w 38"/>
                <a:gd name="T9" fmla="*/ 29 h 43"/>
                <a:gd name="T10" fmla="*/ 38 w 38"/>
                <a:gd name="T11" fmla="*/ 25 h 43"/>
                <a:gd name="T12" fmla="*/ 36 w 38"/>
                <a:gd name="T13" fmla="*/ 20 h 43"/>
                <a:gd name="T14" fmla="*/ 19 w 38"/>
                <a:gd name="T15" fmla="*/ 0 h 43"/>
                <a:gd name="T16" fmla="*/ 2 w 38"/>
                <a:gd name="T17" fmla="*/ 19 h 43"/>
                <a:gd name="T18" fmla="*/ 0 w 38"/>
                <a:gd name="T19" fmla="*/ 24 h 43"/>
                <a:gd name="T20" fmla="*/ 2 w 38"/>
                <a:gd name="T21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3">
                  <a:moveTo>
                    <a:pt x="2" y="28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5" y="37"/>
                    <a:pt x="12" y="43"/>
                    <a:pt x="19" y="43"/>
                  </a:cubicBezTo>
                  <a:cubicBezTo>
                    <a:pt x="26" y="43"/>
                    <a:pt x="32" y="37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9"/>
                    <a:pt x="38" y="27"/>
                    <a:pt x="38" y="25"/>
                  </a:cubicBezTo>
                  <a:cubicBezTo>
                    <a:pt x="38" y="22"/>
                    <a:pt x="37" y="20"/>
                    <a:pt x="36" y="20"/>
                  </a:cubicBezTo>
                  <a:cubicBezTo>
                    <a:pt x="35" y="9"/>
                    <a:pt x="28" y="0"/>
                    <a:pt x="19" y="0"/>
                  </a:cubicBezTo>
                  <a:cubicBezTo>
                    <a:pt x="11" y="0"/>
                    <a:pt x="3" y="9"/>
                    <a:pt x="2" y="19"/>
                  </a:cubicBezTo>
                  <a:cubicBezTo>
                    <a:pt x="1" y="19"/>
                    <a:pt x="0" y="21"/>
                    <a:pt x="0" y="24"/>
                  </a:cubicBezTo>
                  <a:cubicBezTo>
                    <a:pt x="0" y="26"/>
                    <a:pt x="1" y="28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80" name="深度视觉·原创设计 https://www.docer.com/works?userid=22383862"/>
            <p:cNvSpPr/>
            <p:nvPr/>
          </p:nvSpPr>
          <p:spPr bwMode="auto">
            <a:xfrm>
              <a:off x="6751638" y="2790825"/>
              <a:ext cx="177800" cy="458788"/>
            </a:xfrm>
            <a:custGeom>
              <a:avLst/>
              <a:gdLst>
                <a:gd name="T0" fmla="*/ 53 w 59"/>
                <a:gd name="T1" fmla="*/ 3 h 152"/>
                <a:gd name="T2" fmla="*/ 52 w 59"/>
                <a:gd name="T3" fmla="*/ 4 h 152"/>
                <a:gd name="T4" fmla="*/ 43 w 59"/>
                <a:gd name="T5" fmla="*/ 1 h 152"/>
                <a:gd name="T6" fmla="*/ 28 w 59"/>
                <a:gd name="T7" fmla="*/ 27 h 152"/>
                <a:gd name="T8" fmla="*/ 16 w 59"/>
                <a:gd name="T9" fmla="*/ 0 h 152"/>
                <a:gd name="T10" fmla="*/ 6 w 59"/>
                <a:gd name="T11" fmla="*/ 1 h 152"/>
                <a:gd name="T12" fmla="*/ 6 w 59"/>
                <a:gd name="T13" fmla="*/ 1 h 152"/>
                <a:gd name="T14" fmla="*/ 0 w 59"/>
                <a:gd name="T15" fmla="*/ 7 h 152"/>
                <a:gd name="T16" fmla="*/ 1 w 59"/>
                <a:gd name="T17" fmla="*/ 68 h 152"/>
                <a:gd name="T18" fmla="*/ 3 w 59"/>
                <a:gd name="T19" fmla="*/ 73 h 152"/>
                <a:gd name="T20" fmla="*/ 3 w 59"/>
                <a:gd name="T21" fmla="*/ 74 h 152"/>
                <a:gd name="T22" fmla="*/ 9 w 59"/>
                <a:gd name="T23" fmla="*/ 80 h 152"/>
                <a:gd name="T24" fmla="*/ 12 w 59"/>
                <a:gd name="T25" fmla="*/ 79 h 152"/>
                <a:gd name="T26" fmla="*/ 12 w 59"/>
                <a:gd name="T27" fmla="*/ 152 h 152"/>
                <a:gd name="T28" fmla="*/ 27 w 59"/>
                <a:gd name="T29" fmla="*/ 152 h 152"/>
                <a:gd name="T30" fmla="*/ 29 w 59"/>
                <a:gd name="T31" fmla="*/ 82 h 152"/>
                <a:gd name="T32" fmla="*/ 30 w 59"/>
                <a:gd name="T33" fmla="*/ 152 h 152"/>
                <a:gd name="T34" fmla="*/ 47 w 59"/>
                <a:gd name="T35" fmla="*/ 152 h 152"/>
                <a:gd name="T36" fmla="*/ 48 w 59"/>
                <a:gd name="T37" fmla="*/ 81 h 152"/>
                <a:gd name="T38" fmla="*/ 50 w 59"/>
                <a:gd name="T39" fmla="*/ 82 h 152"/>
                <a:gd name="T40" fmla="*/ 56 w 59"/>
                <a:gd name="T41" fmla="*/ 76 h 152"/>
                <a:gd name="T42" fmla="*/ 56 w 59"/>
                <a:gd name="T43" fmla="*/ 75 h 152"/>
                <a:gd name="T44" fmla="*/ 59 w 59"/>
                <a:gd name="T45" fmla="*/ 70 h 152"/>
                <a:gd name="T46" fmla="*/ 59 w 59"/>
                <a:gd name="T47" fmla="*/ 9 h 152"/>
                <a:gd name="T48" fmla="*/ 53 w 59"/>
                <a:gd name="T49" fmla="*/ 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152">
                  <a:moveTo>
                    <a:pt x="53" y="3"/>
                  </a:moveTo>
                  <a:cubicBezTo>
                    <a:pt x="53" y="3"/>
                    <a:pt x="52" y="3"/>
                    <a:pt x="52" y="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2"/>
                    <a:pt x="0" y="4"/>
                    <a:pt x="0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70"/>
                    <a:pt x="2" y="72"/>
                    <a:pt x="3" y="73"/>
                  </a:cubicBezTo>
                  <a:cubicBezTo>
                    <a:pt x="3" y="73"/>
                    <a:pt x="3" y="73"/>
                    <a:pt x="3" y="74"/>
                  </a:cubicBezTo>
                  <a:cubicBezTo>
                    <a:pt x="3" y="77"/>
                    <a:pt x="6" y="80"/>
                    <a:pt x="9" y="80"/>
                  </a:cubicBezTo>
                  <a:cubicBezTo>
                    <a:pt x="10" y="80"/>
                    <a:pt x="11" y="80"/>
                    <a:pt x="12" y="79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9" y="82"/>
                    <a:pt x="50" y="82"/>
                  </a:cubicBezTo>
                  <a:cubicBezTo>
                    <a:pt x="54" y="82"/>
                    <a:pt x="56" y="79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8" y="74"/>
                    <a:pt x="59" y="72"/>
                    <a:pt x="59" y="70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6"/>
                    <a:pt x="56" y="3"/>
                    <a:pt x="5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81" name="深度视觉·原创设计 https://www.docer.com/works?userid=22383862"/>
            <p:cNvSpPr/>
            <p:nvPr/>
          </p:nvSpPr>
          <p:spPr bwMode="auto">
            <a:xfrm>
              <a:off x="6954838" y="2709863"/>
              <a:ext cx="101600" cy="117475"/>
            </a:xfrm>
            <a:custGeom>
              <a:avLst/>
              <a:gdLst>
                <a:gd name="T0" fmla="*/ 2 w 34"/>
                <a:gd name="T1" fmla="*/ 26 h 39"/>
                <a:gd name="T2" fmla="*/ 3 w 34"/>
                <a:gd name="T3" fmla="*/ 26 h 39"/>
                <a:gd name="T4" fmla="*/ 17 w 34"/>
                <a:gd name="T5" fmla="*/ 39 h 39"/>
                <a:gd name="T6" fmla="*/ 31 w 34"/>
                <a:gd name="T7" fmla="*/ 26 h 39"/>
                <a:gd name="T8" fmla="*/ 32 w 34"/>
                <a:gd name="T9" fmla="*/ 26 h 39"/>
                <a:gd name="T10" fmla="*/ 34 w 34"/>
                <a:gd name="T11" fmla="*/ 22 h 39"/>
                <a:gd name="T12" fmla="*/ 32 w 34"/>
                <a:gd name="T13" fmla="*/ 18 h 39"/>
                <a:gd name="T14" fmla="*/ 17 w 34"/>
                <a:gd name="T15" fmla="*/ 0 h 39"/>
                <a:gd name="T16" fmla="*/ 2 w 34"/>
                <a:gd name="T17" fmla="*/ 18 h 39"/>
                <a:gd name="T18" fmla="*/ 0 w 34"/>
                <a:gd name="T19" fmla="*/ 22 h 39"/>
                <a:gd name="T20" fmla="*/ 2 w 34"/>
                <a:gd name="T21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2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5" y="33"/>
                    <a:pt x="11" y="39"/>
                    <a:pt x="17" y="39"/>
                  </a:cubicBezTo>
                  <a:cubicBezTo>
                    <a:pt x="24" y="39"/>
                    <a:pt x="29" y="34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6"/>
                    <a:pt x="34" y="25"/>
                    <a:pt x="34" y="22"/>
                  </a:cubicBezTo>
                  <a:cubicBezTo>
                    <a:pt x="34" y="20"/>
                    <a:pt x="33" y="19"/>
                    <a:pt x="32" y="18"/>
                  </a:cubicBezTo>
                  <a:cubicBezTo>
                    <a:pt x="32" y="8"/>
                    <a:pt x="25" y="1"/>
                    <a:pt x="17" y="0"/>
                  </a:cubicBezTo>
                  <a:cubicBezTo>
                    <a:pt x="10" y="0"/>
                    <a:pt x="3" y="8"/>
                    <a:pt x="2" y="18"/>
                  </a:cubicBezTo>
                  <a:cubicBezTo>
                    <a:pt x="1" y="18"/>
                    <a:pt x="0" y="20"/>
                    <a:pt x="0" y="22"/>
                  </a:cubicBezTo>
                  <a:cubicBezTo>
                    <a:pt x="0" y="24"/>
                    <a:pt x="1" y="26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82" name="深度视觉·原创设计 https://www.docer.com/works?userid=22383862"/>
            <p:cNvSpPr/>
            <p:nvPr/>
          </p:nvSpPr>
          <p:spPr bwMode="auto">
            <a:xfrm>
              <a:off x="6956426" y="2824163"/>
              <a:ext cx="127000" cy="412750"/>
            </a:xfrm>
            <a:custGeom>
              <a:avLst/>
              <a:gdLst>
                <a:gd name="T0" fmla="*/ 37 w 42"/>
                <a:gd name="T1" fmla="*/ 3 h 137"/>
                <a:gd name="T2" fmla="*/ 36 w 42"/>
                <a:gd name="T3" fmla="*/ 3 h 137"/>
                <a:gd name="T4" fmla="*/ 28 w 42"/>
                <a:gd name="T5" fmla="*/ 1 h 137"/>
                <a:gd name="T6" fmla="*/ 15 w 42"/>
                <a:gd name="T7" fmla="*/ 24 h 137"/>
                <a:gd name="T8" fmla="*/ 4 w 42"/>
                <a:gd name="T9" fmla="*/ 0 h 137"/>
                <a:gd name="T10" fmla="*/ 2 w 42"/>
                <a:gd name="T11" fmla="*/ 0 h 137"/>
                <a:gd name="T12" fmla="*/ 2 w 42"/>
                <a:gd name="T13" fmla="*/ 75 h 137"/>
                <a:gd name="T14" fmla="*/ 0 w 42"/>
                <a:gd name="T15" fmla="*/ 81 h 137"/>
                <a:gd name="T16" fmla="*/ 0 w 42"/>
                <a:gd name="T17" fmla="*/ 137 h 137"/>
                <a:gd name="T18" fmla="*/ 14 w 42"/>
                <a:gd name="T19" fmla="*/ 137 h 137"/>
                <a:gd name="T20" fmla="*/ 15 w 42"/>
                <a:gd name="T21" fmla="*/ 74 h 137"/>
                <a:gd name="T22" fmla="*/ 16 w 42"/>
                <a:gd name="T23" fmla="*/ 137 h 137"/>
                <a:gd name="T24" fmla="*/ 32 w 42"/>
                <a:gd name="T25" fmla="*/ 137 h 137"/>
                <a:gd name="T26" fmla="*/ 32 w 42"/>
                <a:gd name="T27" fmla="*/ 73 h 137"/>
                <a:gd name="T28" fmla="*/ 35 w 42"/>
                <a:gd name="T29" fmla="*/ 74 h 137"/>
                <a:gd name="T30" fmla="*/ 40 w 42"/>
                <a:gd name="T31" fmla="*/ 68 h 137"/>
                <a:gd name="T32" fmla="*/ 40 w 42"/>
                <a:gd name="T33" fmla="*/ 67 h 137"/>
                <a:gd name="T34" fmla="*/ 42 w 42"/>
                <a:gd name="T35" fmla="*/ 63 h 137"/>
                <a:gd name="T36" fmla="*/ 42 w 42"/>
                <a:gd name="T37" fmla="*/ 8 h 137"/>
                <a:gd name="T38" fmla="*/ 37 w 42"/>
                <a:gd name="T39" fmla="*/ 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137">
                  <a:moveTo>
                    <a:pt x="37" y="3"/>
                  </a:moveTo>
                  <a:cubicBezTo>
                    <a:pt x="37" y="3"/>
                    <a:pt x="36" y="3"/>
                    <a:pt x="36" y="3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8"/>
                    <a:pt x="0" y="81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3"/>
                    <a:pt x="34" y="74"/>
                    <a:pt x="35" y="74"/>
                  </a:cubicBezTo>
                  <a:cubicBezTo>
                    <a:pt x="37" y="74"/>
                    <a:pt x="40" y="71"/>
                    <a:pt x="40" y="68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41" y="66"/>
                    <a:pt x="42" y="65"/>
                    <a:pt x="42" y="63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6"/>
                    <a:pt x="40" y="3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83" name="深度视觉·原创设计 https://www.docer.com/works?userid=22383862"/>
            <p:cNvSpPr/>
            <p:nvPr/>
          </p:nvSpPr>
          <p:spPr bwMode="auto">
            <a:xfrm>
              <a:off x="6624638" y="2709863"/>
              <a:ext cx="106363" cy="117475"/>
            </a:xfrm>
            <a:custGeom>
              <a:avLst/>
              <a:gdLst>
                <a:gd name="T0" fmla="*/ 32 w 35"/>
                <a:gd name="T1" fmla="*/ 18 h 39"/>
                <a:gd name="T2" fmla="*/ 17 w 35"/>
                <a:gd name="T3" fmla="*/ 0 h 39"/>
                <a:gd name="T4" fmla="*/ 2 w 35"/>
                <a:gd name="T5" fmla="*/ 18 h 39"/>
                <a:gd name="T6" fmla="*/ 0 w 35"/>
                <a:gd name="T7" fmla="*/ 22 h 39"/>
                <a:gd name="T8" fmla="*/ 3 w 35"/>
                <a:gd name="T9" fmla="*/ 26 h 39"/>
                <a:gd name="T10" fmla="*/ 3 w 35"/>
                <a:gd name="T11" fmla="*/ 26 h 39"/>
                <a:gd name="T12" fmla="*/ 17 w 35"/>
                <a:gd name="T13" fmla="*/ 39 h 39"/>
                <a:gd name="T14" fmla="*/ 32 w 35"/>
                <a:gd name="T15" fmla="*/ 26 h 39"/>
                <a:gd name="T16" fmla="*/ 32 w 35"/>
                <a:gd name="T17" fmla="*/ 26 h 39"/>
                <a:gd name="T18" fmla="*/ 35 w 35"/>
                <a:gd name="T19" fmla="*/ 22 h 39"/>
                <a:gd name="T20" fmla="*/ 32 w 35"/>
                <a:gd name="T21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9">
                  <a:moveTo>
                    <a:pt x="32" y="18"/>
                  </a:moveTo>
                  <a:cubicBezTo>
                    <a:pt x="32" y="8"/>
                    <a:pt x="25" y="0"/>
                    <a:pt x="17" y="0"/>
                  </a:cubicBezTo>
                  <a:cubicBezTo>
                    <a:pt x="10" y="0"/>
                    <a:pt x="3" y="8"/>
                    <a:pt x="2" y="18"/>
                  </a:cubicBezTo>
                  <a:cubicBezTo>
                    <a:pt x="1" y="18"/>
                    <a:pt x="0" y="20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5" y="34"/>
                    <a:pt x="11" y="39"/>
                    <a:pt x="17" y="39"/>
                  </a:cubicBezTo>
                  <a:cubicBezTo>
                    <a:pt x="24" y="39"/>
                    <a:pt x="30" y="33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6"/>
                    <a:pt x="35" y="24"/>
                    <a:pt x="35" y="22"/>
                  </a:cubicBezTo>
                  <a:cubicBezTo>
                    <a:pt x="35" y="20"/>
                    <a:pt x="34" y="18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84" name="深度视觉·原创设计 https://www.docer.com/works?userid=22383862"/>
            <p:cNvSpPr/>
            <p:nvPr/>
          </p:nvSpPr>
          <p:spPr bwMode="auto">
            <a:xfrm>
              <a:off x="6597651" y="2824163"/>
              <a:ext cx="127000" cy="412750"/>
            </a:xfrm>
            <a:custGeom>
              <a:avLst/>
              <a:gdLst>
                <a:gd name="T0" fmla="*/ 40 w 42"/>
                <a:gd name="T1" fmla="*/ 75 h 137"/>
                <a:gd name="T2" fmla="*/ 41 w 42"/>
                <a:gd name="T3" fmla="*/ 0 h 137"/>
                <a:gd name="T4" fmla="*/ 39 w 42"/>
                <a:gd name="T5" fmla="*/ 0 h 137"/>
                <a:gd name="T6" fmla="*/ 28 w 42"/>
                <a:gd name="T7" fmla="*/ 24 h 137"/>
                <a:gd name="T8" fmla="*/ 15 w 42"/>
                <a:gd name="T9" fmla="*/ 0 h 137"/>
                <a:gd name="T10" fmla="*/ 6 w 42"/>
                <a:gd name="T11" fmla="*/ 3 h 137"/>
                <a:gd name="T12" fmla="*/ 5 w 42"/>
                <a:gd name="T13" fmla="*/ 3 h 137"/>
                <a:gd name="T14" fmla="*/ 0 w 42"/>
                <a:gd name="T15" fmla="*/ 8 h 137"/>
                <a:gd name="T16" fmla="*/ 0 w 42"/>
                <a:gd name="T17" fmla="*/ 62 h 137"/>
                <a:gd name="T18" fmla="*/ 2 w 42"/>
                <a:gd name="T19" fmla="*/ 67 h 137"/>
                <a:gd name="T20" fmla="*/ 2 w 42"/>
                <a:gd name="T21" fmla="*/ 68 h 137"/>
                <a:gd name="T22" fmla="*/ 7 w 42"/>
                <a:gd name="T23" fmla="*/ 73 h 137"/>
                <a:gd name="T24" fmla="*/ 10 w 42"/>
                <a:gd name="T25" fmla="*/ 72 h 137"/>
                <a:gd name="T26" fmla="*/ 9 w 42"/>
                <a:gd name="T27" fmla="*/ 136 h 137"/>
                <a:gd name="T28" fmla="*/ 25 w 42"/>
                <a:gd name="T29" fmla="*/ 136 h 137"/>
                <a:gd name="T30" fmla="*/ 27 w 42"/>
                <a:gd name="T31" fmla="*/ 74 h 137"/>
                <a:gd name="T32" fmla="*/ 27 w 42"/>
                <a:gd name="T33" fmla="*/ 137 h 137"/>
                <a:gd name="T34" fmla="*/ 41 w 42"/>
                <a:gd name="T35" fmla="*/ 137 h 137"/>
                <a:gd name="T36" fmla="*/ 42 w 42"/>
                <a:gd name="T37" fmla="*/ 81 h 137"/>
                <a:gd name="T38" fmla="*/ 40 w 42"/>
                <a:gd name="T39" fmla="*/ 7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137">
                  <a:moveTo>
                    <a:pt x="40" y="75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3" y="3"/>
                    <a:pt x="0" y="5"/>
                    <a:pt x="0" y="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2" y="67"/>
                  </a:cubicBezTo>
                  <a:cubicBezTo>
                    <a:pt x="2" y="67"/>
                    <a:pt x="2" y="67"/>
                    <a:pt x="2" y="68"/>
                  </a:cubicBezTo>
                  <a:cubicBezTo>
                    <a:pt x="2" y="71"/>
                    <a:pt x="4" y="73"/>
                    <a:pt x="7" y="73"/>
                  </a:cubicBezTo>
                  <a:cubicBezTo>
                    <a:pt x="8" y="73"/>
                    <a:pt x="9" y="73"/>
                    <a:pt x="10" y="72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39" y="78"/>
                    <a:pt x="40" y="75"/>
                    <a:pt x="4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57" name="深度视觉·原创设计 https://www.docer.com/works?userid=22383862"/>
          <p:cNvGrpSpPr/>
          <p:nvPr/>
        </p:nvGrpSpPr>
        <p:grpSpPr>
          <a:xfrm>
            <a:off x="5122863" y="2707749"/>
            <a:ext cx="385763" cy="627063"/>
            <a:chOff x="5122863" y="2627313"/>
            <a:chExt cx="385763" cy="627063"/>
          </a:xfrm>
          <a:solidFill>
            <a:schemeClr val="bg1"/>
          </a:solidFill>
        </p:grpSpPr>
        <p:sp>
          <p:nvSpPr>
            <p:cNvPr id="1048785" name="深度视觉·原创设计 https://www.docer.com/works?userid=22383862"/>
            <p:cNvSpPr/>
            <p:nvPr/>
          </p:nvSpPr>
          <p:spPr bwMode="auto">
            <a:xfrm>
              <a:off x="5267326" y="3230563"/>
              <a:ext cx="100013" cy="23813"/>
            </a:xfrm>
            <a:custGeom>
              <a:avLst/>
              <a:gdLst>
                <a:gd name="T0" fmla="*/ 33 w 33"/>
                <a:gd name="T1" fmla="*/ 4 h 8"/>
                <a:gd name="T2" fmla="*/ 29 w 33"/>
                <a:gd name="T3" fmla="*/ 8 h 8"/>
                <a:gd name="T4" fmla="*/ 4 w 33"/>
                <a:gd name="T5" fmla="*/ 8 h 8"/>
                <a:gd name="T6" fmla="*/ 0 w 33"/>
                <a:gd name="T7" fmla="*/ 4 h 8"/>
                <a:gd name="T8" fmla="*/ 0 w 33"/>
                <a:gd name="T9" fmla="*/ 4 h 8"/>
                <a:gd name="T10" fmla="*/ 4 w 33"/>
                <a:gd name="T11" fmla="*/ 0 h 8"/>
                <a:gd name="T12" fmla="*/ 29 w 33"/>
                <a:gd name="T13" fmla="*/ 0 h 8"/>
                <a:gd name="T14" fmla="*/ 33 w 33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">
                  <a:moveTo>
                    <a:pt x="33" y="4"/>
                  </a:moveTo>
                  <a:cubicBezTo>
                    <a:pt x="33" y="6"/>
                    <a:pt x="31" y="8"/>
                    <a:pt x="2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86" name="深度视觉·原创设计 https://www.docer.com/works?userid=22383862"/>
            <p:cNvSpPr/>
            <p:nvPr/>
          </p:nvSpPr>
          <p:spPr bwMode="auto">
            <a:xfrm>
              <a:off x="5243513" y="3219450"/>
              <a:ext cx="147638" cy="23813"/>
            </a:xfrm>
            <a:custGeom>
              <a:avLst/>
              <a:gdLst>
                <a:gd name="T0" fmla="*/ 6 w 49"/>
                <a:gd name="T1" fmla="*/ 8 h 8"/>
                <a:gd name="T2" fmla="*/ 43 w 49"/>
                <a:gd name="T3" fmla="*/ 8 h 8"/>
                <a:gd name="T4" fmla="*/ 46 w 49"/>
                <a:gd name="T5" fmla="*/ 5 h 8"/>
                <a:gd name="T6" fmla="*/ 49 w 49"/>
                <a:gd name="T7" fmla="*/ 0 h 8"/>
                <a:gd name="T8" fmla="*/ 0 w 49"/>
                <a:gd name="T9" fmla="*/ 0 h 8"/>
                <a:gd name="T10" fmla="*/ 0 w 49"/>
                <a:gd name="T11" fmla="*/ 1 h 8"/>
                <a:gd name="T12" fmla="*/ 6 w 4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">
                  <a:moveTo>
                    <a:pt x="6" y="8"/>
                  </a:move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4" y="6"/>
                    <a:pt x="46" y="5"/>
                  </a:cubicBezTo>
                  <a:cubicBezTo>
                    <a:pt x="48" y="3"/>
                    <a:pt x="49" y="1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5" y="6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87" name="深度视觉·原创设计 https://www.docer.com/works?userid=22383862"/>
            <p:cNvSpPr/>
            <p:nvPr/>
          </p:nvSpPr>
          <p:spPr bwMode="auto">
            <a:xfrm>
              <a:off x="5237163" y="3146425"/>
              <a:ext cx="160338" cy="15875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88" name="深度视觉·原创设计 https://www.docer.com/works?userid=22383862"/>
            <p:cNvSpPr/>
            <p:nvPr/>
          </p:nvSpPr>
          <p:spPr bwMode="auto">
            <a:xfrm>
              <a:off x="5237163" y="3167063"/>
              <a:ext cx="160338" cy="15875"/>
            </a:xfrm>
            <a:custGeom>
              <a:avLst/>
              <a:gdLst>
                <a:gd name="T0" fmla="*/ 53 w 53"/>
                <a:gd name="T1" fmla="*/ 3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3 h 5"/>
                <a:gd name="T8" fmla="*/ 0 w 53"/>
                <a:gd name="T9" fmla="*/ 3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3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89" name="深度视觉·原创设计 https://www.docer.com/works?userid=22383862"/>
            <p:cNvSpPr/>
            <p:nvPr/>
          </p:nvSpPr>
          <p:spPr bwMode="auto">
            <a:xfrm>
              <a:off x="5237163" y="3192463"/>
              <a:ext cx="160338" cy="14288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90" name="深度视觉·原创设计 https://www.docer.com/works?userid=22383862"/>
            <p:cNvSpPr/>
            <p:nvPr/>
          </p:nvSpPr>
          <p:spPr bwMode="auto">
            <a:xfrm>
              <a:off x="5237163" y="3209925"/>
              <a:ext cx="160338" cy="12700"/>
            </a:xfrm>
            <a:custGeom>
              <a:avLst/>
              <a:gdLst>
                <a:gd name="T0" fmla="*/ 53 w 53"/>
                <a:gd name="T1" fmla="*/ 2 h 4"/>
                <a:gd name="T2" fmla="*/ 51 w 53"/>
                <a:gd name="T3" fmla="*/ 4 h 4"/>
                <a:gd name="T4" fmla="*/ 2 w 53"/>
                <a:gd name="T5" fmla="*/ 4 h 4"/>
                <a:gd name="T6" fmla="*/ 0 w 53"/>
                <a:gd name="T7" fmla="*/ 2 h 4"/>
                <a:gd name="T8" fmla="*/ 0 w 53"/>
                <a:gd name="T9" fmla="*/ 2 h 4"/>
                <a:gd name="T10" fmla="*/ 2 w 53"/>
                <a:gd name="T11" fmla="*/ 0 h 4"/>
                <a:gd name="T12" fmla="*/ 51 w 53"/>
                <a:gd name="T13" fmla="*/ 0 h 4"/>
                <a:gd name="T14" fmla="*/ 53 w 53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4">
                  <a:moveTo>
                    <a:pt x="53" y="2"/>
                  </a:moveTo>
                  <a:cubicBezTo>
                    <a:pt x="53" y="3"/>
                    <a:pt x="52" y="4"/>
                    <a:pt x="5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91" name="深度视觉·原创设计 https://www.docer.com/works?userid=22383862"/>
            <p:cNvSpPr/>
            <p:nvPr/>
          </p:nvSpPr>
          <p:spPr bwMode="auto">
            <a:xfrm>
              <a:off x="5235576" y="3122613"/>
              <a:ext cx="165100" cy="14288"/>
            </a:xfrm>
            <a:custGeom>
              <a:avLst/>
              <a:gdLst>
                <a:gd name="T0" fmla="*/ 55 w 55"/>
                <a:gd name="T1" fmla="*/ 3 h 5"/>
                <a:gd name="T2" fmla="*/ 52 w 55"/>
                <a:gd name="T3" fmla="*/ 5 h 5"/>
                <a:gd name="T4" fmla="*/ 3 w 55"/>
                <a:gd name="T5" fmla="*/ 5 h 5"/>
                <a:gd name="T6" fmla="*/ 0 w 55"/>
                <a:gd name="T7" fmla="*/ 3 h 5"/>
                <a:gd name="T8" fmla="*/ 0 w 55"/>
                <a:gd name="T9" fmla="*/ 3 h 5"/>
                <a:gd name="T10" fmla="*/ 3 w 55"/>
                <a:gd name="T11" fmla="*/ 0 h 5"/>
                <a:gd name="T12" fmla="*/ 52 w 55"/>
                <a:gd name="T13" fmla="*/ 0 h 5"/>
                <a:gd name="T14" fmla="*/ 55 w 5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">
                  <a:moveTo>
                    <a:pt x="55" y="3"/>
                  </a:moveTo>
                  <a:cubicBezTo>
                    <a:pt x="55" y="4"/>
                    <a:pt x="54" y="5"/>
                    <a:pt x="5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92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5122863" y="2627313"/>
              <a:ext cx="385763" cy="479425"/>
            </a:xfrm>
            <a:custGeom>
              <a:avLst/>
              <a:gdLst>
                <a:gd name="T0" fmla="*/ 41 w 128"/>
                <a:gd name="T1" fmla="*/ 159 h 159"/>
                <a:gd name="T2" fmla="*/ 39 w 128"/>
                <a:gd name="T3" fmla="*/ 159 h 159"/>
                <a:gd name="T4" fmla="*/ 37 w 128"/>
                <a:gd name="T5" fmla="*/ 158 h 159"/>
                <a:gd name="T6" fmla="*/ 29 w 128"/>
                <a:gd name="T7" fmla="*/ 145 h 159"/>
                <a:gd name="T8" fmla="*/ 28 w 128"/>
                <a:gd name="T9" fmla="*/ 139 h 159"/>
                <a:gd name="T10" fmla="*/ 27 w 128"/>
                <a:gd name="T11" fmla="*/ 132 h 159"/>
                <a:gd name="T12" fmla="*/ 19 w 128"/>
                <a:gd name="T13" fmla="*/ 116 h 159"/>
                <a:gd name="T14" fmla="*/ 17 w 128"/>
                <a:gd name="T15" fmla="*/ 112 h 159"/>
                <a:gd name="T16" fmla="*/ 16 w 128"/>
                <a:gd name="T17" fmla="*/ 110 h 159"/>
                <a:gd name="T18" fmla="*/ 6 w 128"/>
                <a:gd name="T19" fmla="*/ 92 h 159"/>
                <a:gd name="T20" fmla="*/ 0 w 128"/>
                <a:gd name="T21" fmla="*/ 64 h 159"/>
                <a:gd name="T22" fmla="*/ 0 w 128"/>
                <a:gd name="T23" fmla="*/ 60 h 159"/>
                <a:gd name="T24" fmla="*/ 6 w 128"/>
                <a:gd name="T25" fmla="*/ 35 h 159"/>
                <a:gd name="T26" fmla="*/ 19 w 128"/>
                <a:gd name="T27" fmla="*/ 18 h 159"/>
                <a:gd name="T28" fmla="*/ 60 w 128"/>
                <a:gd name="T29" fmla="*/ 0 h 159"/>
                <a:gd name="T30" fmla="*/ 65 w 128"/>
                <a:gd name="T31" fmla="*/ 0 h 159"/>
                <a:gd name="T32" fmla="*/ 109 w 128"/>
                <a:gd name="T33" fmla="*/ 18 h 159"/>
                <a:gd name="T34" fmla="*/ 128 w 128"/>
                <a:gd name="T35" fmla="*/ 62 h 159"/>
                <a:gd name="T36" fmla="*/ 128 w 128"/>
                <a:gd name="T37" fmla="*/ 64 h 159"/>
                <a:gd name="T38" fmla="*/ 114 w 128"/>
                <a:gd name="T39" fmla="*/ 107 h 159"/>
                <a:gd name="T40" fmla="*/ 111 w 128"/>
                <a:gd name="T41" fmla="*/ 112 h 159"/>
                <a:gd name="T42" fmla="*/ 109 w 128"/>
                <a:gd name="T43" fmla="*/ 116 h 159"/>
                <a:gd name="T44" fmla="*/ 101 w 128"/>
                <a:gd name="T45" fmla="*/ 132 h 159"/>
                <a:gd name="T46" fmla="*/ 100 w 128"/>
                <a:gd name="T47" fmla="*/ 139 h 159"/>
                <a:gd name="T48" fmla="*/ 92 w 128"/>
                <a:gd name="T49" fmla="*/ 158 h 159"/>
                <a:gd name="T50" fmla="*/ 90 w 128"/>
                <a:gd name="T51" fmla="*/ 159 h 159"/>
                <a:gd name="T52" fmla="*/ 86 w 128"/>
                <a:gd name="T53" fmla="*/ 159 h 159"/>
                <a:gd name="T54" fmla="*/ 73 w 128"/>
                <a:gd name="T55" fmla="*/ 159 h 159"/>
                <a:gd name="T56" fmla="*/ 60 w 128"/>
                <a:gd name="T57" fmla="*/ 159 h 159"/>
                <a:gd name="T58" fmla="*/ 41 w 128"/>
                <a:gd name="T59" fmla="*/ 159 h 159"/>
                <a:gd name="T60" fmla="*/ 65 w 128"/>
                <a:gd name="T61" fmla="*/ 11 h 159"/>
                <a:gd name="T62" fmla="*/ 61 w 128"/>
                <a:gd name="T63" fmla="*/ 11 h 159"/>
                <a:gd name="T64" fmla="*/ 27 w 128"/>
                <a:gd name="T65" fmla="*/ 26 h 159"/>
                <a:gd name="T66" fmla="*/ 16 w 128"/>
                <a:gd name="T67" fmla="*/ 40 h 159"/>
                <a:gd name="T68" fmla="*/ 11 w 128"/>
                <a:gd name="T69" fmla="*/ 60 h 159"/>
                <a:gd name="T70" fmla="*/ 11 w 128"/>
                <a:gd name="T71" fmla="*/ 64 h 159"/>
                <a:gd name="T72" fmla="*/ 16 w 128"/>
                <a:gd name="T73" fmla="*/ 87 h 159"/>
                <a:gd name="T74" fmla="*/ 25 w 128"/>
                <a:gd name="T75" fmla="*/ 105 h 159"/>
                <a:gd name="T76" fmla="*/ 27 w 128"/>
                <a:gd name="T77" fmla="*/ 107 h 159"/>
                <a:gd name="T78" fmla="*/ 29 w 128"/>
                <a:gd name="T79" fmla="*/ 111 h 159"/>
                <a:gd name="T80" fmla="*/ 37 w 128"/>
                <a:gd name="T81" fmla="*/ 129 h 159"/>
                <a:gd name="T82" fmla="*/ 39 w 128"/>
                <a:gd name="T83" fmla="*/ 138 h 159"/>
                <a:gd name="T84" fmla="*/ 40 w 128"/>
                <a:gd name="T85" fmla="*/ 143 h 159"/>
                <a:gd name="T86" fmla="*/ 43 w 128"/>
                <a:gd name="T87" fmla="*/ 148 h 159"/>
                <a:gd name="T88" fmla="*/ 60 w 128"/>
                <a:gd name="T89" fmla="*/ 148 h 159"/>
                <a:gd name="T90" fmla="*/ 73 w 128"/>
                <a:gd name="T91" fmla="*/ 148 h 159"/>
                <a:gd name="T92" fmla="*/ 86 w 128"/>
                <a:gd name="T93" fmla="*/ 148 h 159"/>
                <a:gd name="T94" fmla="*/ 89 w 128"/>
                <a:gd name="T95" fmla="*/ 138 h 159"/>
                <a:gd name="T96" fmla="*/ 91 w 128"/>
                <a:gd name="T97" fmla="*/ 128 h 159"/>
                <a:gd name="T98" fmla="*/ 99 w 128"/>
                <a:gd name="T99" fmla="*/ 111 h 159"/>
                <a:gd name="T100" fmla="*/ 101 w 128"/>
                <a:gd name="T101" fmla="*/ 107 h 159"/>
                <a:gd name="T102" fmla="*/ 104 w 128"/>
                <a:gd name="T103" fmla="*/ 101 h 159"/>
                <a:gd name="T104" fmla="*/ 117 w 128"/>
                <a:gd name="T105" fmla="*/ 63 h 159"/>
                <a:gd name="T106" fmla="*/ 117 w 128"/>
                <a:gd name="T107" fmla="*/ 62 h 159"/>
                <a:gd name="T108" fmla="*/ 102 w 128"/>
                <a:gd name="T109" fmla="*/ 26 h 159"/>
                <a:gd name="T110" fmla="*/ 65 w 128"/>
                <a:gd name="T111" fmla="*/ 1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59">
                  <a:moveTo>
                    <a:pt x="41" y="159"/>
                  </a:moveTo>
                  <a:cubicBezTo>
                    <a:pt x="39" y="159"/>
                    <a:pt x="39" y="159"/>
                    <a:pt x="39" y="159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3" y="155"/>
                    <a:pt x="29" y="151"/>
                    <a:pt x="29" y="145"/>
                  </a:cubicBezTo>
                  <a:cubicBezTo>
                    <a:pt x="28" y="143"/>
                    <a:pt x="28" y="141"/>
                    <a:pt x="28" y="139"/>
                  </a:cubicBezTo>
                  <a:cubicBezTo>
                    <a:pt x="28" y="137"/>
                    <a:pt x="27" y="134"/>
                    <a:pt x="27" y="132"/>
                  </a:cubicBezTo>
                  <a:cubicBezTo>
                    <a:pt x="25" y="126"/>
                    <a:pt x="22" y="121"/>
                    <a:pt x="19" y="116"/>
                  </a:cubicBezTo>
                  <a:cubicBezTo>
                    <a:pt x="19" y="115"/>
                    <a:pt x="18" y="114"/>
                    <a:pt x="17" y="112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2" y="104"/>
                    <a:pt x="9" y="98"/>
                    <a:pt x="6" y="92"/>
                  </a:cubicBezTo>
                  <a:cubicBezTo>
                    <a:pt x="3" y="84"/>
                    <a:pt x="1" y="76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1"/>
                    <a:pt x="2" y="43"/>
                    <a:pt x="6" y="35"/>
                  </a:cubicBezTo>
                  <a:cubicBezTo>
                    <a:pt x="9" y="28"/>
                    <a:pt x="14" y="23"/>
                    <a:pt x="19" y="18"/>
                  </a:cubicBezTo>
                  <a:cubicBezTo>
                    <a:pt x="30" y="6"/>
                    <a:pt x="44" y="0"/>
                    <a:pt x="6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3" y="1"/>
                    <a:pt x="98" y="7"/>
                    <a:pt x="109" y="18"/>
                  </a:cubicBezTo>
                  <a:cubicBezTo>
                    <a:pt x="121" y="30"/>
                    <a:pt x="128" y="44"/>
                    <a:pt x="128" y="6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7" y="82"/>
                    <a:pt x="120" y="95"/>
                    <a:pt x="114" y="107"/>
                  </a:cubicBezTo>
                  <a:cubicBezTo>
                    <a:pt x="113" y="108"/>
                    <a:pt x="112" y="110"/>
                    <a:pt x="111" y="112"/>
                  </a:cubicBezTo>
                  <a:cubicBezTo>
                    <a:pt x="110" y="113"/>
                    <a:pt x="110" y="114"/>
                    <a:pt x="109" y="116"/>
                  </a:cubicBezTo>
                  <a:cubicBezTo>
                    <a:pt x="106" y="121"/>
                    <a:pt x="103" y="126"/>
                    <a:pt x="101" y="132"/>
                  </a:cubicBezTo>
                  <a:cubicBezTo>
                    <a:pt x="101" y="134"/>
                    <a:pt x="100" y="137"/>
                    <a:pt x="100" y="139"/>
                  </a:cubicBezTo>
                  <a:cubicBezTo>
                    <a:pt x="99" y="146"/>
                    <a:pt x="98" y="154"/>
                    <a:pt x="92" y="158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86" y="159"/>
                    <a:pt x="86" y="159"/>
                    <a:pt x="86" y="159"/>
                  </a:cubicBezTo>
                  <a:cubicBezTo>
                    <a:pt x="82" y="159"/>
                    <a:pt x="77" y="159"/>
                    <a:pt x="73" y="159"/>
                  </a:cubicBezTo>
                  <a:cubicBezTo>
                    <a:pt x="69" y="159"/>
                    <a:pt x="64" y="159"/>
                    <a:pt x="60" y="159"/>
                  </a:cubicBezTo>
                  <a:cubicBezTo>
                    <a:pt x="53" y="159"/>
                    <a:pt x="47" y="159"/>
                    <a:pt x="41" y="159"/>
                  </a:cubicBezTo>
                  <a:close/>
                  <a:moveTo>
                    <a:pt x="65" y="11"/>
                  </a:moveTo>
                  <a:cubicBezTo>
                    <a:pt x="61" y="11"/>
                    <a:pt x="61" y="11"/>
                    <a:pt x="61" y="11"/>
                  </a:cubicBezTo>
                  <a:cubicBezTo>
                    <a:pt x="47" y="11"/>
                    <a:pt x="36" y="16"/>
                    <a:pt x="27" y="26"/>
                  </a:cubicBezTo>
                  <a:cubicBezTo>
                    <a:pt x="23" y="30"/>
                    <a:pt x="19" y="34"/>
                    <a:pt x="16" y="40"/>
                  </a:cubicBezTo>
                  <a:cubicBezTo>
                    <a:pt x="13" y="47"/>
                    <a:pt x="12" y="53"/>
                    <a:pt x="11" y="60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74"/>
                    <a:pt x="13" y="81"/>
                    <a:pt x="16" y="87"/>
                  </a:cubicBezTo>
                  <a:cubicBezTo>
                    <a:pt x="19" y="93"/>
                    <a:pt x="22" y="99"/>
                    <a:pt x="25" y="105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8"/>
                    <a:pt x="28" y="109"/>
                    <a:pt x="29" y="111"/>
                  </a:cubicBezTo>
                  <a:cubicBezTo>
                    <a:pt x="32" y="116"/>
                    <a:pt x="36" y="122"/>
                    <a:pt x="37" y="129"/>
                  </a:cubicBezTo>
                  <a:cubicBezTo>
                    <a:pt x="38" y="132"/>
                    <a:pt x="39" y="135"/>
                    <a:pt x="39" y="138"/>
                  </a:cubicBezTo>
                  <a:cubicBezTo>
                    <a:pt x="39" y="140"/>
                    <a:pt x="39" y="141"/>
                    <a:pt x="40" y="143"/>
                  </a:cubicBezTo>
                  <a:cubicBezTo>
                    <a:pt x="40" y="145"/>
                    <a:pt x="41" y="147"/>
                    <a:pt x="43" y="148"/>
                  </a:cubicBezTo>
                  <a:cubicBezTo>
                    <a:pt x="48" y="148"/>
                    <a:pt x="54" y="148"/>
                    <a:pt x="60" y="148"/>
                  </a:cubicBezTo>
                  <a:cubicBezTo>
                    <a:pt x="64" y="148"/>
                    <a:pt x="69" y="148"/>
                    <a:pt x="73" y="148"/>
                  </a:cubicBezTo>
                  <a:cubicBezTo>
                    <a:pt x="77" y="148"/>
                    <a:pt x="82" y="148"/>
                    <a:pt x="86" y="148"/>
                  </a:cubicBezTo>
                  <a:cubicBezTo>
                    <a:pt x="88" y="146"/>
                    <a:pt x="88" y="142"/>
                    <a:pt x="89" y="138"/>
                  </a:cubicBezTo>
                  <a:cubicBezTo>
                    <a:pt x="89" y="134"/>
                    <a:pt x="90" y="131"/>
                    <a:pt x="91" y="128"/>
                  </a:cubicBezTo>
                  <a:cubicBezTo>
                    <a:pt x="93" y="122"/>
                    <a:pt x="96" y="116"/>
                    <a:pt x="99" y="111"/>
                  </a:cubicBezTo>
                  <a:cubicBezTo>
                    <a:pt x="100" y="109"/>
                    <a:pt x="101" y="108"/>
                    <a:pt x="101" y="107"/>
                  </a:cubicBezTo>
                  <a:cubicBezTo>
                    <a:pt x="102" y="105"/>
                    <a:pt x="103" y="103"/>
                    <a:pt x="104" y="101"/>
                  </a:cubicBezTo>
                  <a:cubicBezTo>
                    <a:pt x="110" y="90"/>
                    <a:pt x="116" y="79"/>
                    <a:pt x="117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7" y="48"/>
                    <a:pt x="111" y="36"/>
                    <a:pt x="102" y="26"/>
                  </a:cubicBezTo>
                  <a:cubicBezTo>
                    <a:pt x="92" y="17"/>
                    <a:pt x="80" y="12"/>
                    <a:pt x="6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58" name="深度视觉·原创设计 https://www.docer.com/works?userid=22383862"/>
          <p:cNvGrpSpPr/>
          <p:nvPr/>
        </p:nvGrpSpPr>
        <p:grpSpPr>
          <a:xfrm>
            <a:off x="5146676" y="4246036"/>
            <a:ext cx="508000" cy="446088"/>
            <a:chOff x="5146676" y="4165600"/>
            <a:chExt cx="508000" cy="446088"/>
          </a:xfrm>
          <a:solidFill>
            <a:schemeClr val="bg1"/>
          </a:solidFill>
        </p:grpSpPr>
        <p:sp>
          <p:nvSpPr>
            <p:cNvPr id="1048793" name="深度视觉·原创设计 https://www.docer.com/works?userid=22383862"/>
            <p:cNvSpPr/>
            <p:nvPr/>
          </p:nvSpPr>
          <p:spPr bwMode="auto">
            <a:xfrm>
              <a:off x="5265738" y="4165600"/>
              <a:ext cx="215900" cy="244475"/>
            </a:xfrm>
            <a:custGeom>
              <a:avLst/>
              <a:gdLst>
                <a:gd name="T0" fmla="*/ 67 w 72"/>
                <a:gd name="T1" fmla="*/ 36 h 81"/>
                <a:gd name="T2" fmla="*/ 36 w 72"/>
                <a:gd name="T3" fmla="*/ 0 h 81"/>
                <a:gd name="T4" fmla="*/ 5 w 72"/>
                <a:gd name="T5" fmla="*/ 37 h 81"/>
                <a:gd name="T6" fmla="*/ 0 w 72"/>
                <a:gd name="T7" fmla="*/ 45 h 81"/>
                <a:gd name="T8" fmla="*/ 5 w 72"/>
                <a:gd name="T9" fmla="*/ 54 h 81"/>
                <a:gd name="T10" fmla="*/ 6 w 72"/>
                <a:gd name="T11" fmla="*/ 54 h 81"/>
                <a:gd name="T12" fmla="*/ 36 w 72"/>
                <a:gd name="T13" fmla="*/ 81 h 81"/>
                <a:gd name="T14" fmla="*/ 66 w 72"/>
                <a:gd name="T15" fmla="*/ 53 h 81"/>
                <a:gd name="T16" fmla="*/ 67 w 72"/>
                <a:gd name="T17" fmla="*/ 53 h 81"/>
                <a:gd name="T18" fmla="*/ 72 w 72"/>
                <a:gd name="T19" fmla="*/ 44 h 81"/>
                <a:gd name="T20" fmla="*/ 67 w 72"/>
                <a:gd name="T21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67" y="36"/>
                  </a:moveTo>
                  <a:cubicBezTo>
                    <a:pt x="65" y="16"/>
                    <a:pt x="52" y="0"/>
                    <a:pt x="36" y="0"/>
                  </a:cubicBezTo>
                  <a:cubicBezTo>
                    <a:pt x="19" y="0"/>
                    <a:pt x="6" y="16"/>
                    <a:pt x="5" y="37"/>
                  </a:cubicBezTo>
                  <a:cubicBezTo>
                    <a:pt x="2" y="38"/>
                    <a:pt x="0" y="41"/>
                    <a:pt x="0" y="45"/>
                  </a:cubicBezTo>
                  <a:cubicBezTo>
                    <a:pt x="0" y="50"/>
                    <a:pt x="2" y="54"/>
                    <a:pt x="5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1" y="69"/>
                    <a:pt x="22" y="81"/>
                    <a:pt x="36" y="81"/>
                  </a:cubicBezTo>
                  <a:cubicBezTo>
                    <a:pt x="50" y="81"/>
                    <a:pt x="62" y="69"/>
                    <a:pt x="66" y="53"/>
                  </a:cubicBezTo>
                  <a:cubicBezTo>
                    <a:pt x="66" y="53"/>
                    <a:pt x="67" y="53"/>
                    <a:pt x="67" y="53"/>
                  </a:cubicBezTo>
                  <a:cubicBezTo>
                    <a:pt x="70" y="53"/>
                    <a:pt x="72" y="49"/>
                    <a:pt x="72" y="44"/>
                  </a:cubicBezTo>
                  <a:cubicBezTo>
                    <a:pt x="72" y="40"/>
                    <a:pt x="70" y="36"/>
                    <a:pt x="67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94" name="深度视觉·原创设计 https://www.docer.com/works?userid=22383862"/>
            <p:cNvSpPr/>
            <p:nvPr/>
          </p:nvSpPr>
          <p:spPr bwMode="auto">
            <a:xfrm>
              <a:off x="5146676" y="4403725"/>
              <a:ext cx="296863" cy="187325"/>
            </a:xfrm>
            <a:custGeom>
              <a:avLst/>
              <a:gdLst>
                <a:gd name="T0" fmla="*/ 94 w 98"/>
                <a:gd name="T1" fmla="*/ 4 h 62"/>
                <a:gd name="T2" fmla="*/ 77 w 98"/>
                <a:gd name="T3" fmla="*/ 45 h 62"/>
                <a:gd name="T4" fmla="*/ 54 w 98"/>
                <a:gd name="T5" fmla="*/ 1 h 62"/>
                <a:gd name="T6" fmla="*/ 7 w 98"/>
                <a:gd name="T7" fmla="*/ 20 h 62"/>
                <a:gd name="T8" fmla="*/ 2 w 98"/>
                <a:gd name="T9" fmla="*/ 62 h 62"/>
                <a:gd name="T10" fmla="*/ 72 w 98"/>
                <a:gd name="T11" fmla="*/ 62 h 62"/>
                <a:gd name="T12" fmla="*/ 98 w 98"/>
                <a:gd name="T13" fmla="*/ 40 h 62"/>
                <a:gd name="T14" fmla="*/ 94 w 98"/>
                <a:gd name="T15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62">
                  <a:moveTo>
                    <a:pt x="94" y="4"/>
                  </a:moveTo>
                  <a:cubicBezTo>
                    <a:pt x="77" y="45"/>
                    <a:pt x="77" y="45"/>
                    <a:pt x="77" y="45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6" y="0"/>
                    <a:pt x="15" y="7"/>
                    <a:pt x="7" y="20"/>
                  </a:cubicBezTo>
                  <a:cubicBezTo>
                    <a:pt x="0" y="33"/>
                    <a:pt x="2" y="62"/>
                    <a:pt x="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34"/>
                    <a:pt x="94" y="4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95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5410201" y="4364038"/>
              <a:ext cx="244475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96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5476876" y="4406900"/>
              <a:ext cx="114300" cy="161925"/>
            </a:xfrm>
            <a:custGeom>
              <a:avLst/>
              <a:gdLst>
                <a:gd name="T0" fmla="*/ 16 w 38"/>
                <a:gd name="T1" fmla="*/ 0 h 54"/>
                <a:gd name="T2" fmla="*/ 21 w 38"/>
                <a:gd name="T3" fmla="*/ 0 h 54"/>
                <a:gd name="T4" fmla="*/ 21 w 38"/>
                <a:gd name="T5" fmla="*/ 3 h 54"/>
                <a:gd name="T6" fmla="*/ 37 w 38"/>
                <a:gd name="T7" fmla="*/ 17 h 54"/>
                <a:gd name="T8" fmla="*/ 26 w 38"/>
                <a:gd name="T9" fmla="*/ 17 h 54"/>
                <a:gd name="T10" fmla="*/ 21 w 38"/>
                <a:gd name="T11" fmla="*/ 12 h 54"/>
                <a:gd name="T12" fmla="*/ 21 w 38"/>
                <a:gd name="T13" fmla="*/ 20 h 54"/>
                <a:gd name="T14" fmla="*/ 38 w 38"/>
                <a:gd name="T15" fmla="*/ 35 h 54"/>
                <a:gd name="T16" fmla="*/ 21 w 38"/>
                <a:gd name="T17" fmla="*/ 48 h 54"/>
                <a:gd name="T18" fmla="*/ 21 w 38"/>
                <a:gd name="T19" fmla="*/ 54 h 54"/>
                <a:gd name="T20" fmla="*/ 16 w 38"/>
                <a:gd name="T21" fmla="*/ 54 h 54"/>
                <a:gd name="T22" fmla="*/ 16 w 38"/>
                <a:gd name="T23" fmla="*/ 48 h 54"/>
                <a:gd name="T24" fmla="*/ 0 w 38"/>
                <a:gd name="T25" fmla="*/ 34 h 54"/>
                <a:gd name="T26" fmla="*/ 11 w 38"/>
                <a:gd name="T27" fmla="*/ 34 h 54"/>
                <a:gd name="T28" fmla="*/ 16 w 38"/>
                <a:gd name="T29" fmla="*/ 40 h 54"/>
                <a:gd name="T30" fmla="*/ 16 w 38"/>
                <a:gd name="T31" fmla="*/ 30 h 54"/>
                <a:gd name="T32" fmla="*/ 0 w 38"/>
                <a:gd name="T33" fmla="*/ 17 h 54"/>
                <a:gd name="T34" fmla="*/ 16 w 38"/>
                <a:gd name="T35" fmla="*/ 3 h 54"/>
                <a:gd name="T36" fmla="*/ 16 w 38"/>
                <a:gd name="T37" fmla="*/ 0 h 54"/>
                <a:gd name="T38" fmla="*/ 16 w 38"/>
                <a:gd name="T39" fmla="*/ 12 h 54"/>
                <a:gd name="T40" fmla="*/ 11 w 38"/>
                <a:gd name="T41" fmla="*/ 15 h 54"/>
                <a:gd name="T42" fmla="*/ 16 w 38"/>
                <a:gd name="T43" fmla="*/ 19 h 54"/>
                <a:gd name="T44" fmla="*/ 16 w 38"/>
                <a:gd name="T45" fmla="*/ 12 h 54"/>
                <a:gd name="T46" fmla="*/ 21 w 38"/>
                <a:gd name="T47" fmla="*/ 40 h 54"/>
                <a:gd name="T48" fmla="*/ 26 w 38"/>
                <a:gd name="T49" fmla="*/ 36 h 54"/>
                <a:gd name="T50" fmla="*/ 21 w 38"/>
                <a:gd name="T51" fmla="*/ 31 h 54"/>
                <a:gd name="T52" fmla="*/ 21 w 38"/>
                <a:gd name="T53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54">
                  <a:moveTo>
                    <a:pt x="1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9" y="4"/>
                    <a:pt x="37" y="7"/>
                    <a:pt x="3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4" y="12"/>
                    <a:pt x="21" y="1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0" y="23"/>
                    <a:pt x="38" y="26"/>
                    <a:pt x="38" y="35"/>
                  </a:cubicBezTo>
                  <a:cubicBezTo>
                    <a:pt x="38" y="45"/>
                    <a:pt x="30" y="48"/>
                    <a:pt x="21" y="48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7" y="48"/>
                    <a:pt x="0" y="43"/>
                    <a:pt x="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7"/>
                    <a:pt x="13" y="39"/>
                    <a:pt x="16" y="4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7" y="28"/>
                    <a:pt x="0" y="26"/>
                    <a:pt x="0" y="17"/>
                  </a:cubicBezTo>
                  <a:cubicBezTo>
                    <a:pt x="0" y="7"/>
                    <a:pt x="8" y="5"/>
                    <a:pt x="16" y="3"/>
                  </a:cubicBezTo>
                  <a:lnTo>
                    <a:pt x="16" y="0"/>
                  </a:lnTo>
                  <a:close/>
                  <a:moveTo>
                    <a:pt x="16" y="12"/>
                  </a:moveTo>
                  <a:cubicBezTo>
                    <a:pt x="14" y="12"/>
                    <a:pt x="11" y="13"/>
                    <a:pt x="11" y="15"/>
                  </a:cubicBezTo>
                  <a:cubicBezTo>
                    <a:pt x="11" y="18"/>
                    <a:pt x="14" y="19"/>
                    <a:pt x="16" y="19"/>
                  </a:cubicBezTo>
                  <a:lnTo>
                    <a:pt x="16" y="12"/>
                  </a:lnTo>
                  <a:close/>
                  <a:moveTo>
                    <a:pt x="21" y="40"/>
                  </a:moveTo>
                  <a:cubicBezTo>
                    <a:pt x="24" y="40"/>
                    <a:pt x="26" y="39"/>
                    <a:pt x="26" y="36"/>
                  </a:cubicBezTo>
                  <a:cubicBezTo>
                    <a:pt x="26" y="34"/>
                    <a:pt x="24" y="32"/>
                    <a:pt x="21" y="31"/>
                  </a:cubicBez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59" name="深度视觉·原创设计 https://www.docer.com/works?userid=22383862"/>
          <p:cNvGrpSpPr/>
          <p:nvPr/>
        </p:nvGrpSpPr>
        <p:grpSpPr>
          <a:xfrm>
            <a:off x="6677026" y="4293661"/>
            <a:ext cx="349250" cy="384176"/>
            <a:chOff x="6677026" y="4213225"/>
            <a:chExt cx="349250" cy="384176"/>
          </a:xfrm>
          <a:solidFill>
            <a:schemeClr val="bg1"/>
          </a:solidFill>
        </p:grpSpPr>
        <p:sp>
          <p:nvSpPr>
            <p:cNvPr id="1048797" name="深度视觉·原创设计 https://www.docer.com/works?userid=22383862"/>
            <p:cNvSpPr/>
            <p:nvPr/>
          </p:nvSpPr>
          <p:spPr bwMode="auto">
            <a:xfrm>
              <a:off x="6677026" y="4213225"/>
              <a:ext cx="349250" cy="33338"/>
            </a:xfrm>
            <a:custGeom>
              <a:avLst/>
              <a:gdLst>
                <a:gd name="T0" fmla="*/ 116 w 116"/>
                <a:gd name="T1" fmla="*/ 8 h 11"/>
                <a:gd name="T2" fmla="*/ 111 w 116"/>
                <a:gd name="T3" fmla="*/ 11 h 11"/>
                <a:gd name="T4" fmla="*/ 5 w 116"/>
                <a:gd name="T5" fmla="*/ 11 h 11"/>
                <a:gd name="T6" fmla="*/ 0 w 116"/>
                <a:gd name="T7" fmla="*/ 8 h 11"/>
                <a:gd name="T8" fmla="*/ 0 w 116"/>
                <a:gd name="T9" fmla="*/ 3 h 11"/>
                <a:gd name="T10" fmla="*/ 5 w 116"/>
                <a:gd name="T11" fmla="*/ 0 h 11"/>
                <a:gd name="T12" fmla="*/ 111 w 116"/>
                <a:gd name="T13" fmla="*/ 0 h 11"/>
                <a:gd name="T14" fmla="*/ 116 w 116"/>
                <a:gd name="T15" fmla="*/ 3 h 11"/>
                <a:gd name="T16" fmla="*/ 116 w 116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">
                  <a:moveTo>
                    <a:pt x="116" y="8"/>
                  </a:moveTo>
                  <a:cubicBezTo>
                    <a:pt x="116" y="10"/>
                    <a:pt x="114" y="11"/>
                    <a:pt x="111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0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6" y="2"/>
                    <a:pt x="116" y="3"/>
                  </a:cubicBezTo>
                  <a:lnTo>
                    <a:pt x="11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48798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6694488" y="4265613"/>
              <a:ext cx="311150" cy="331788"/>
            </a:xfrm>
            <a:custGeom>
              <a:avLst/>
              <a:gdLst>
                <a:gd name="T0" fmla="*/ 93 w 103"/>
                <a:gd name="T1" fmla="*/ 100 h 110"/>
                <a:gd name="T2" fmla="*/ 53 w 103"/>
                <a:gd name="T3" fmla="*/ 59 h 110"/>
                <a:gd name="T4" fmla="*/ 100 w 103"/>
                <a:gd name="T5" fmla="*/ 0 h 110"/>
                <a:gd name="T6" fmla="*/ 4 w 103"/>
                <a:gd name="T7" fmla="*/ 59 h 110"/>
                <a:gd name="T8" fmla="*/ 49 w 103"/>
                <a:gd name="T9" fmla="*/ 76 h 110"/>
                <a:gd name="T10" fmla="*/ 6 w 103"/>
                <a:gd name="T11" fmla="*/ 98 h 110"/>
                <a:gd name="T12" fmla="*/ 6 w 103"/>
                <a:gd name="T13" fmla="*/ 110 h 110"/>
                <a:gd name="T14" fmla="*/ 12 w 103"/>
                <a:gd name="T15" fmla="*/ 102 h 110"/>
                <a:gd name="T16" fmla="*/ 49 w 103"/>
                <a:gd name="T17" fmla="*/ 97 h 110"/>
                <a:gd name="T18" fmla="*/ 51 w 103"/>
                <a:gd name="T19" fmla="*/ 108 h 110"/>
                <a:gd name="T20" fmla="*/ 53 w 103"/>
                <a:gd name="T21" fmla="*/ 97 h 110"/>
                <a:gd name="T22" fmla="*/ 91 w 103"/>
                <a:gd name="T23" fmla="*/ 102 h 110"/>
                <a:gd name="T24" fmla="*/ 97 w 103"/>
                <a:gd name="T25" fmla="*/ 110 h 110"/>
                <a:gd name="T26" fmla="*/ 97 w 103"/>
                <a:gd name="T27" fmla="*/ 98 h 110"/>
                <a:gd name="T28" fmla="*/ 74 w 103"/>
                <a:gd name="T29" fmla="*/ 10 h 110"/>
                <a:gd name="T30" fmla="*/ 83 w 103"/>
                <a:gd name="T31" fmla="*/ 12 h 110"/>
                <a:gd name="T32" fmla="*/ 72 w 103"/>
                <a:gd name="T33" fmla="*/ 45 h 110"/>
                <a:gd name="T34" fmla="*/ 56 w 103"/>
                <a:gd name="T35" fmla="*/ 26 h 110"/>
                <a:gd name="T36" fmla="*/ 65 w 103"/>
                <a:gd name="T37" fmla="*/ 24 h 110"/>
                <a:gd name="T38" fmla="*/ 66 w 103"/>
                <a:gd name="T39" fmla="*/ 45 h 110"/>
                <a:gd name="T40" fmla="*/ 56 w 103"/>
                <a:gd name="T41" fmla="*/ 26 h 110"/>
                <a:gd name="T42" fmla="*/ 41 w 103"/>
                <a:gd name="T43" fmla="*/ 31 h 110"/>
                <a:gd name="T44" fmla="*/ 50 w 103"/>
                <a:gd name="T45" fmla="*/ 33 h 110"/>
                <a:gd name="T46" fmla="*/ 39 w 103"/>
                <a:gd name="T47" fmla="*/ 45 h 110"/>
                <a:gd name="T48" fmla="*/ 23 w 103"/>
                <a:gd name="T49" fmla="*/ 37 h 110"/>
                <a:gd name="T50" fmla="*/ 32 w 103"/>
                <a:gd name="T51" fmla="*/ 36 h 110"/>
                <a:gd name="T52" fmla="*/ 34 w 103"/>
                <a:gd name="T53" fmla="*/ 45 h 110"/>
                <a:gd name="T54" fmla="*/ 23 w 103"/>
                <a:gd name="T55" fmla="*/ 37 h 110"/>
                <a:gd name="T56" fmla="*/ 16 w 103"/>
                <a:gd name="T57" fmla="*/ 52 h 110"/>
                <a:gd name="T58" fmla="*/ 14 w 103"/>
                <a:gd name="T59" fmla="*/ 10 h 110"/>
                <a:gd name="T60" fmla="*/ 18 w 103"/>
                <a:gd name="T61" fmla="*/ 10 h 110"/>
                <a:gd name="T62" fmla="*/ 87 w 103"/>
                <a:gd name="T63" fmla="*/ 49 h 110"/>
                <a:gd name="T64" fmla="*/ 87 w 103"/>
                <a:gd name="T65" fmla="*/ 5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3" h="110">
                  <a:moveTo>
                    <a:pt x="97" y="98"/>
                  </a:moveTo>
                  <a:cubicBezTo>
                    <a:pt x="96" y="98"/>
                    <a:pt x="94" y="99"/>
                    <a:pt x="93" y="100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9"/>
                    <a:pt x="8" y="98"/>
                    <a:pt x="6" y="98"/>
                  </a:cubicBezTo>
                  <a:cubicBezTo>
                    <a:pt x="3" y="98"/>
                    <a:pt x="0" y="101"/>
                    <a:pt x="0" y="104"/>
                  </a:cubicBezTo>
                  <a:cubicBezTo>
                    <a:pt x="0" y="107"/>
                    <a:pt x="3" y="110"/>
                    <a:pt x="6" y="110"/>
                  </a:cubicBezTo>
                  <a:cubicBezTo>
                    <a:pt x="9" y="110"/>
                    <a:pt x="12" y="107"/>
                    <a:pt x="12" y="104"/>
                  </a:cubicBezTo>
                  <a:cubicBezTo>
                    <a:pt x="12" y="103"/>
                    <a:pt x="12" y="103"/>
                    <a:pt x="12" y="102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7" y="98"/>
                    <a:pt x="45" y="100"/>
                    <a:pt x="45" y="103"/>
                  </a:cubicBezTo>
                  <a:cubicBezTo>
                    <a:pt x="45" y="106"/>
                    <a:pt x="48" y="108"/>
                    <a:pt x="51" y="108"/>
                  </a:cubicBezTo>
                  <a:cubicBezTo>
                    <a:pt x="54" y="108"/>
                    <a:pt x="57" y="106"/>
                    <a:pt x="57" y="103"/>
                  </a:cubicBezTo>
                  <a:cubicBezTo>
                    <a:pt x="57" y="100"/>
                    <a:pt x="55" y="98"/>
                    <a:pt x="53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1" y="103"/>
                    <a:pt x="91" y="103"/>
                    <a:pt x="91" y="104"/>
                  </a:cubicBezTo>
                  <a:cubicBezTo>
                    <a:pt x="91" y="107"/>
                    <a:pt x="94" y="110"/>
                    <a:pt x="97" y="110"/>
                  </a:cubicBezTo>
                  <a:cubicBezTo>
                    <a:pt x="100" y="110"/>
                    <a:pt x="103" y="107"/>
                    <a:pt x="103" y="104"/>
                  </a:cubicBezTo>
                  <a:cubicBezTo>
                    <a:pt x="103" y="101"/>
                    <a:pt x="100" y="98"/>
                    <a:pt x="97" y="98"/>
                  </a:cubicBezTo>
                  <a:close/>
                  <a:moveTo>
                    <a:pt x="72" y="12"/>
                  </a:moveTo>
                  <a:cubicBezTo>
                    <a:pt x="72" y="11"/>
                    <a:pt x="73" y="10"/>
                    <a:pt x="74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2" y="10"/>
                    <a:pt x="83" y="11"/>
                    <a:pt x="83" y="12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72" y="45"/>
                    <a:pt x="72" y="45"/>
                    <a:pt x="72" y="45"/>
                  </a:cubicBezTo>
                  <a:lnTo>
                    <a:pt x="72" y="12"/>
                  </a:lnTo>
                  <a:close/>
                  <a:moveTo>
                    <a:pt x="56" y="26"/>
                  </a:moveTo>
                  <a:cubicBezTo>
                    <a:pt x="56" y="25"/>
                    <a:pt x="56" y="24"/>
                    <a:pt x="57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6" y="26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56" y="45"/>
                    <a:pt x="56" y="45"/>
                    <a:pt x="56" y="45"/>
                  </a:cubicBezTo>
                  <a:lnTo>
                    <a:pt x="56" y="26"/>
                  </a:lnTo>
                  <a:close/>
                  <a:moveTo>
                    <a:pt x="39" y="33"/>
                  </a:moveTo>
                  <a:cubicBezTo>
                    <a:pt x="39" y="32"/>
                    <a:pt x="40" y="31"/>
                    <a:pt x="41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1"/>
                    <a:pt x="50" y="32"/>
                    <a:pt x="50" y="33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33"/>
                  </a:ln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5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4" y="36"/>
                    <a:pt x="34" y="3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3" y="45"/>
                    <a:pt x="23" y="45"/>
                    <a:pt x="23" y="45"/>
                  </a:cubicBezTo>
                  <a:lnTo>
                    <a:pt x="23" y="37"/>
                  </a:lnTo>
                  <a:close/>
                  <a:moveTo>
                    <a:pt x="16" y="52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5" y="52"/>
                    <a:pt x="14" y="51"/>
                    <a:pt x="14" y="5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9"/>
                    <a:pt x="16" y="9"/>
                  </a:cubicBezTo>
                  <a:cubicBezTo>
                    <a:pt x="17" y="9"/>
                    <a:pt x="18" y="10"/>
                    <a:pt x="18" y="10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89" y="49"/>
                    <a:pt x="89" y="50"/>
                  </a:cubicBezTo>
                  <a:cubicBezTo>
                    <a:pt x="89" y="51"/>
                    <a:pt x="88" y="52"/>
                    <a:pt x="87" y="52"/>
                  </a:cubicBezTo>
                  <a:lnTo>
                    <a:pt x="16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1048799" name="深度视觉·原创设计 https://www.docer.com/works?userid=22383862"/>
          <p:cNvSpPr/>
          <p:nvPr/>
        </p:nvSpPr>
        <p:spPr>
          <a:xfrm>
            <a:off x="8758237" y="2355856"/>
            <a:ext cx="1930400" cy="3473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ts val="2000"/>
              </a:lnSpc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800" name="深度视觉·原创设计 https://www.docer.com/works?userid=22383862"/>
          <p:cNvSpPr/>
          <p:nvPr/>
        </p:nvSpPr>
        <p:spPr>
          <a:xfrm>
            <a:off x="8028031" y="1051627"/>
            <a:ext cx="2149790" cy="58356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Search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-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Minimax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048801" name="深度视觉·原创设计 https://www.docer.com/works?userid=22383862"/>
          <p:cNvSpPr/>
          <p:nvPr/>
        </p:nvSpPr>
        <p:spPr>
          <a:xfrm>
            <a:off x="8758318" y="4692087"/>
            <a:ext cx="1930400" cy="3473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ts val="2000"/>
              </a:lnSpc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802" name="深度视觉·原创设计 https://www.docer.com/works?userid=22383862"/>
          <p:cNvSpPr/>
          <p:nvPr/>
        </p:nvSpPr>
        <p:spPr>
          <a:xfrm>
            <a:off x="8069182" y="5345265"/>
            <a:ext cx="2108583" cy="643890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R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andom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&amp;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More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048803" name="深度视觉·原创设计 https://www.docer.com/works?userid=22383862"/>
          <p:cNvSpPr/>
          <p:nvPr/>
        </p:nvSpPr>
        <p:spPr>
          <a:xfrm>
            <a:off x="1020642" y="1635235"/>
            <a:ext cx="2493700" cy="860425"/>
          </a:xfrm>
          <a:prstGeom prst="rect">
            <a:avLst/>
          </a:prstGeom>
        </p:spPr>
        <p:txBody>
          <a:bodyPr wrap="square">
            <a:noAutofit/>
          </a:bodyPr>
          <a:p>
            <a:pPr lvl="0" algn="r">
              <a:lnSpc>
                <a:spcPts val="2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State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Space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Action Space, Reward;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lvl="0" algn="r">
              <a:lnSpc>
                <a:spcPts val="2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Off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policy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804" name="深度视觉·原创设计 https://www.docer.com/works?userid=22383862"/>
          <p:cNvSpPr/>
          <p:nvPr/>
        </p:nvSpPr>
        <p:spPr>
          <a:xfrm>
            <a:off x="1847843" y="1217144"/>
            <a:ext cx="1585949" cy="582929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Q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-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learning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048805" name="深度视觉·原创设计 https://www.docer.com/works?userid=22383862"/>
          <p:cNvSpPr/>
          <p:nvPr/>
        </p:nvSpPr>
        <p:spPr>
          <a:xfrm>
            <a:off x="1101030" y="4210313"/>
            <a:ext cx="2332762" cy="603250"/>
          </a:xfrm>
          <a:prstGeom prst="rect">
            <a:avLst/>
          </a:prstGeom>
        </p:spPr>
        <p:txBody>
          <a:bodyPr wrap="square">
            <a:noAutofit/>
          </a:bodyPr>
          <a:p>
            <a:pPr lvl="0" algn="r">
              <a:lnSpc>
                <a:spcPts val="2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Deep Q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network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8806" name="深度视觉·原创设计 https://www.docer.com/works?userid=22383862"/>
          <p:cNvSpPr/>
          <p:nvPr/>
        </p:nvSpPr>
        <p:spPr>
          <a:xfrm>
            <a:off x="2341651" y="3752389"/>
            <a:ext cx="1092141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anose="020B0606030504020204" pitchFamily="34" charset="0"/>
                <a:sym typeface="汉仪正圆-55W" panose="00020600040101010101" pitchFamily="18" charset="-122"/>
              </a:rPr>
              <a:t>DQN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anose="020B0606030504020204" pitchFamily="34" charset="0"/>
              <a:sym typeface="汉仪正圆-55W" panose="00020600040101010101" pitchFamily="18" charset="-122"/>
            </a:endParaRPr>
          </a:p>
        </p:txBody>
      </p:sp>
      <p:pic>
        <p:nvPicPr>
          <p:cNvPr id="3" name="图片 2" descr="upload_post_object_v2_1479534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608" y="4990017"/>
            <a:ext cx="4179334" cy="1492153"/>
          </a:xfrm>
          <a:prstGeom prst="rect">
            <a:avLst/>
          </a:prstGeom>
        </p:spPr>
      </p:pic>
      <p:pic>
        <p:nvPicPr>
          <p:cNvPr id="4" name="图片 3" descr="upload_post_object_v2_1749282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" y="5380437"/>
            <a:ext cx="1101008" cy="281181"/>
          </a:xfrm>
          <a:prstGeom prst="rect">
            <a:avLst/>
          </a:prstGeom>
        </p:spPr>
      </p:pic>
      <p:pic>
        <p:nvPicPr>
          <p:cNvPr id="5" name="图片 4" descr="upload_post_object_v2_1583719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031" y="1491518"/>
            <a:ext cx="4163895" cy="3263227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8069086" y="5510701"/>
            <a:ext cx="3379611" cy="20657"/>
          </a:xfrm>
          <a:prstGeom prst="rect">
            <a:avLst/>
          </a:prstGeom>
        </p:spPr>
        <p:txBody>
          <a:bodyPr wrap="square" rtlCol="0">
            <a:noAutofit/>
          </a:bodyPr>
          <a:p>
            <a:endParaRPr lang="en-US" altLang="zh-CN"/>
          </a:p>
          <a:p>
            <a:r>
              <a:rPr lang="en-US" altLang="zh-CN"/>
              <a:t>Genetic algorithm, MCTS and so on, as contrasts and exploration</a:t>
            </a:r>
            <a:endParaRPr lang="zh-CN" altLang="en-US"/>
          </a:p>
        </p:txBody>
      </p:sp>
      <p:pic>
        <p:nvPicPr>
          <p:cNvPr id="8" name="图片 7" descr="upload_post_object_v2_39365114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3051"/>
            <a:ext cx="4167187" cy="59389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687710" y="6239474"/>
            <a:ext cx="1408325" cy="368300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none" rtlCol="0">
            <a:no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7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488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8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8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8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48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48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488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48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9" grpId="0"/>
      <p:bldP spid="1048800" grpId="0"/>
      <p:bldP spid="1048801" grpId="0"/>
      <p:bldP spid="1048802" grpId="0"/>
      <p:bldP spid="1048803" grpId="0"/>
      <p:bldP spid="1048804" grpId="0"/>
      <p:bldP spid="1048805" grpId="0"/>
      <p:bldP spid="10488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16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17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18" name="深度视觉·原创设计 https://www.docer.com/works?userid=22383862"/>
          <p:cNvSpPr txBox="1"/>
          <p:nvPr/>
        </p:nvSpPr>
        <p:spPr>
          <a:xfrm>
            <a:off x="4173739" y="350773"/>
            <a:ext cx="3844428" cy="80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zh-CN" altLang="en-US" sz="26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&amp; Challenges</a:t>
            </a:r>
            <a:endParaRPr lang="zh-CN" altLang="en-US" sz="26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45731" name="深度视觉·原创设计 https://www.docer.com/works?userid=22383862"/>
          <p:cNvCxnSpPr/>
          <p:nvPr/>
        </p:nvCxnSpPr>
        <p:spPr>
          <a:xfrm>
            <a:off x="9465276" y="-709735"/>
            <a:ext cx="0" cy="27448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深度视觉·原创设计 https://www.docer.com/works?userid=22383862"/>
          <p:cNvCxnSpPr/>
          <p:nvPr/>
        </p:nvCxnSpPr>
        <p:spPr>
          <a:xfrm>
            <a:off x="2310307" y="1889533"/>
            <a:ext cx="72163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25" name="深度视觉·原创设计 https://www.docer.com/works?userid=22383862"/>
          <p:cNvSpPr/>
          <p:nvPr/>
        </p:nvSpPr>
        <p:spPr>
          <a:xfrm>
            <a:off x="939935" y="4623956"/>
            <a:ext cx="3383439" cy="1365250"/>
          </a:xfrm>
          <a:prstGeom prst="rect">
            <a:avLst/>
          </a:prstGeom>
        </p:spPr>
        <p:txBody>
          <a:bodyPr wrap="square">
            <a:noAutofit/>
          </a:bodyPr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charset="0"/>
                <a:ea typeface="汉仪正圆-55W" charset="0"/>
              </a:rPr>
              <a:t>Game setting is not easy at all, hard to model transitions between states.</a:t>
            </a:r>
            <a:endParaRPr lang="en-US" altLang="zh-CN" dirty="0">
              <a:solidFill>
                <a:srgbClr val="000000"/>
              </a:solidFill>
              <a:latin typeface="汉仪正圆-55W" charset="0"/>
              <a:ea typeface="汉仪正圆-55W" charset="0"/>
            </a:endParaRPr>
          </a:p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charset="0"/>
                <a:ea typeface="汉仪正圆-55W" charset="0"/>
              </a:rPr>
              <a:t>Number of game state is huge. Huge state space.</a:t>
            </a:r>
            <a:endParaRPr lang="en-US" altLang="zh-CN" dirty="0">
              <a:solidFill>
                <a:srgbClr val="000000"/>
              </a:solidFill>
              <a:latin typeface="汉仪正圆-55W" charset="0"/>
              <a:ea typeface="汉仪正圆-55W" charset="0"/>
            </a:endParaRPr>
          </a:p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charset="0"/>
                <a:ea typeface="汉仪正圆-55W" charset="0"/>
              </a:rPr>
              <a:t>Sparse default rewards.</a:t>
            </a:r>
            <a:endParaRPr lang="en-US" altLang="zh-CN" dirty="0">
              <a:solidFill>
                <a:srgbClr val="000000"/>
              </a:solidFill>
              <a:latin typeface="汉仪正圆-55W" charset="0"/>
              <a:ea typeface="汉仪正圆-55W" charset="0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939935" y="2012272"/>
            <a:ext cx="3709153" cy="1365250"/>
          </a:xfrm>
          <a:prstGeom prst="rect">
            <a:avLst/>
          </a:prstGeom>
        </p:spPr>
        <p:txBody>
          <a:bodyPr wrap="square">
            <a:noAutofit/>
          </a:bodyPr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</a:t>
            </a:r>
            <a:r>
              <a:rPr lang="zh-CN" altLang="en-US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aseline：random agent</a:t>
            </a:r>
            <a:endParaRPr lang="en-US" altLang="zh-CN" dirty="0">
              <a:solidFill>
                <a:srgbClr val="00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Search</a:t>
            </a:r>
            <a:r>
              <a:rPr lang="zh-CN" altLang="en-US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Expectimax and more</a:t>
            </a:r>
            <a:endParaRPr lang="en-US" altLang="zh-CN" dirty="0">
              <a:solidFill>
                <a:srgbClr val="00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charset="0"/>
                <a:ea typeface="汉仪正圆-55W" charset="0"/>
                <a:sym typeface="汉仪正圆-55W" panose="00020600040101010101" pitchFamily="18" charset="-122"/>
              </a:rPr>
              <a:t>Linear model</a:t>
            </a:r>
            <a:endParaRPr lang="en-US" altLang="zh-CN" dirty="0">
              <a:solidFill>
                <a:srgbClr val="000000"/>
              </a:solidFill>
              <a:latin typeface="汉仪正圆-55W" charset="0"/>
              <a:ea typeface="汉仪正圆-55W" charset="0"/>
              <a:sym typeface="汉仪正圆-55W" panose="00020600040101010101" pitchFamily="18" charset="-122"/>
            </a:endParaRPr>
          </a:p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then</a:t>
            </a:r>
            <a:r>
              <a:rPr lang="zh-CN" altLang="en-US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…</a:t>
            </a:r>
            <a:r>
              <a:rPr lang="en-US" altLang="zh-CN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maybe</a:t>
            </a:r>
            <a:endParaRPr lang="en-US" altLang="zh-CN" dirty="0">
              <a:solidFill>
                <a:srgbClr val="00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</a:t>
            </a:r>
            <a:r>
              <a:rPr lang="zh-CN" altLang="en-US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pproximate Q-learning</a:t>
            </a:r>
            <a:endParaRPr lang="zh-CN" altLang="en-US" dirty="0">
              <a:solidFill>
                <a:srgbClr val="00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lvl="0" algn="l">
              <a:lnSpc>
                <a:spcPts val="2000"/>
              </a:lnSpc>
            </a:pPr>
            <a:r>
              <a:rPr lang="zh-CN" altLang="en-US" dirty="0">
                <a:solidFill>
                  <a:srgbClr val="00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Deep Q Network</a:t>
            </a:r>
            <a:endParaRPr lang="zh-CN" altLang="en-US" dirty="0">
              <a:solidFill>
                <a:srgbClr val="00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lvl="0" algn="l">
              <a:lnSpc>
                <a:spcPts val="2000"/>
              </a:lnSpc>
            </a:pPr>
            <a:endParaRPr lang="zh-CN" altLang="en-US" dirty="0">
              <a:solidFill>
                <a:srgbClr val="00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lvl="0" algn="l">
              <a:lnSpc>
                <a:spcPts val="2000"/>
              </a:lnSpc>
            </a:pPr>
            <a:endParaRPr lang="zh-CN" altLang="en-US" dirty="0">
              <a:solidFill>
                <a:srgbClr val="00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4649060" y="2941962"/>
            <a:ext cx="3227678" cy="1365250"/>
          </a:xfrm>
          <a:prstGeom prst="rect">
            <a:avLst/>
          </a:prstGeom>
        </p:spPr>
        <p:txBody>
          <a:bodyPr wrap="square">
            <a:noAutofit/>
          </a:bodyPr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charset="0"/>
                <a:ea typeface="汉仪正圆-55W" charset="0"/>
              </a:rPr>
              <a:t>Prevent overfitting</a:t>
            </a:r>
            <a:endParaRPr lang="en-US" altLang="zh-CN" dirty="0">
              <a:solidFill>
                <a:srgbClr val="000000"/>
              </a:solidFill>
              <a:latin typeface="汉仪正圆-55W" charset="0"/>
              <a:ea typeface="汉仪正圆-55W" charset="0"/>
            </a:endParaRPr>
          </a:p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charset="0"/>
                <a:ea typeface="汉仪正圆-55W" charset="0"/>
              </a:rPr>
              <a:t>Compare with human oracle</a:t>
            </a:r>
            <a:endParaRPr lang="en-US" altLang="zh-CN" dirty="0">
              <a:solidFill>
                <a:srgbClr val="000000"/>
              </a:solidFill>
              <a:latin typeface="汉仪正圆-55W" charset="0"/>
              <a:ea typeface="汉仪正圆-55W" charset="0"/>
            </a:endParaRPr>
          </a:p>
          <a:p>
            <a:pPr lvl="0" algn="l"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汉仪正圆-55W" charset="0"/>
                <a:ea typeface="汉仪正圆-55W" charset="0"/>
              </a:rPr>
              <a:t>From a simplified version to a more complex one (close to original…)</a:t>
            </a:r>
            <a:endParaRPr lang="en-US" altLang="zh-CN" dirty="0">
              <a:solidFill>
                <a:srgbClr val="000000"/>
              </a:solidFill>
              <a:latin typeface="汉仪正圆-55W" charset="0"/>
              <a:ea typeface="汉仪正圆-55W" charset="0"/>
            </a:endParaRPr>
          </a:p>
          <a:p>
            <a:pPr lvl="0" algn="l">
              <a:lnSpc>
                <a:spcPts val="2000"/>
              </a:lnSpc>
            </a:pPr>
            <a:endParaRPr lang="en-US" altLang="zh-CN" dirty="0">
              <a:solidFill>
                <a:srgbClr val="000000"/>
              </a:solidFill>
              <a:latin typeface="汉仪正圆-55W" charset="0"/>
              <a:ea typeface="汉仪正圆-55W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39935" y="1256443"/>
            <a:ext cx="233691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sz="2800" b="1"/>
              <a:t>Proposed Methods</a:t>
            </a:r>
            <a:endParaRPr lang="zh-CN" altLang="en-US" sz="2800" b="1"/>
          </a:p>
        </p:txBody>
      </p:sp>
      <p:sp>
        <p:nvSpPr>
          <p:cNvPr id="6" name="文本框 5"/>
          <p:cNvSpPr txBox="1"/>
          <p:nvPr userDrawn="1"/>
        </p:nvSpPr>
        <p:spPr>
          <a:xfrm>
            <a:off x="939935" y="3938942"/>
            <a:ext cx="233691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2800" b="1"/>
              <a:t>Uncertainty</a:t>
            </a:r>
            <a:endParaRPr lang="zh-CN" altLang="en-US" sz="2800" b="1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4483" y="2347523"/>
            <a:ext cx="233691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2800" b="1"/>
              <a:t>We wish</a:t>
            </a:r>
            <a:r>
              <a:rPr lang="zh-CN" altLang="en-US" sz="2800" b="1"/>
              <a:t>…</a:t>
            </a:r>
            <a:endParaRPr lang="zh-CN" altLang="en-US" sz="2800" b="1"/>
          </a:p>
        </p:txBody>
      </p:sp>
      <p:pic>
        <p:nvPicPr>
          <p:cNvPr id="11" name="图片 10" descr="upload_post_object_v2_7169336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8216" y="1731665"/>
            <a:ext cx="3797591" cy="3244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9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9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9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5" grpId="0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39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40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41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42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9044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Proposal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2035</Words>
  <Application>WPS Office WWO_wpscloud_20240118144253-248eeffa4e</Application>
  <PresentationFormat/>
  <Paragraphs>99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宋体</vt:lpstr>
      <vt:lpstr>Wingdings</vt:lpstr>
      <vt:lpstr>汉仪正圆-55W</vt:lpstr>
      <vt:lpstr>汉仪书宋二KW</vt:lpstr>
      <vt:lpstr>阿里巴巴普惠体 Light</vt:lpstr>
      <vt:lpstr>Open Sans</vt:lpstr>
      <vt:lpstr>Alibaba PuHuiTi</vt:lpstr>
      <vt:lpstr>汉仪正圆-55W</vt:lpstr>
      <vt:lpstr>Calibri</vt:lpstr>
      <vt:lpstr>MS PGothic</vt:lpstr>
      <vt:lpstr>Kingsoft Confetti</vt:lpstr>
      <vt:lpstr>Noto Kufi Arabic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code</cp:lastModifiedBy>
  <dcterms:created xsi:type="dcterms:W3CDTF">2024-01-25T03:56:59Z</dcterms:created>
  <dcterms:modified xsi:type="dcterms:W3CDTF">2024-01-25T03:56:59Z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725b6d8fd07445a89fae89225168b06c_21</vt:lpwstr>
  </property>
</Properties>
</file>